
<file path=[Content_Types].xml><?xml version="1.0" encoding="utf-8"?>
<Types xmlns="http://schemas.openxmlformats.org/package/2006/content-types">
  <Default Extension="xml" ContentType="application/xml"/>
  <Default Extension="mp4" ContentType="video/mp4"/>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2" r:id="rId1"/>
  </p:sldMasterIdLst>
  <p:notesMasterIdLst>
    <p:notesMasterId r:id="rId9"/>
  </p:notesMasterIdLst>
  <p:sldIdLst>
    <p:sldId id="272" r:id="rId2"/>
    <p:sldId id="278" r:id="rId3"/>
    <p:sldId id="279" r:id="rId4"/>
    <p:sldId id="276" r:id="rId5"/>
    <p:sldId id="277" r:id="rId6"/>
    <p:sldId id="274" r:id="rId7"/>
    <p:sldId id="280" r:id="rId8"/>
  </p:sldIdLst>
  <p:sldSz cx="9144000" cy="5143500" type="screen16x9"/>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53098F-60FE-4D95-A975-C20114A6A723}">
  <a:tblStyle styleId="{5D53098F-60FE-4D95-A975-C20114A6A723}" styleName="Table_0"/>
  <a:tblStyle styleId="{D47AD586-5F02-4762-97A1-CD613478C941}" styleName="Table_1"/>
  <a:tblStyle styleId="{7ADBC134-7B32-44EB-98AB-1947DA9D3193}" styleName="Table_2"/>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75" autoAdjust="0"/>
    <p:restoredTop sz="91869" autoAdjust="0"/>
  </p:normalViewPr>
  <p:slideViewPr>
    <p:cSldViewPr>
      <p:cViewPr varScale="1">
        <p:scale>
          <a:sx n="139" d="100"/>
          <a:sy n="139" d="100"/>
        </p:scale>
        <p:origin x="840" y="168"/>
      </p:cViewPr>
      <p:guideLst>
        <p:guide orient="horz" pos="162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54" d="100"/>
          <a:sy n="54" d="100"/>
        </p:scale>
        <p:origin x="2820" y="78"/>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commentAuthors" Target="commentAuthors.xml"/></Relationships>
</file>

<file path=ppt/media/image1.png>
</file>

<file path=ppt/media/image2.jpg>
</file>

<file path=ppt/media/image4.jpg>
</file>

<file path=ppt/media/image5.jpg>
</file>

<file path=ppt/media/image6.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indent="0" algn="l" rtl="0">
              <a:defRPr/>
            </a:lvl1pPr>
            <a:lvl2pPr marL="0" marR="0" indent="0" algn="l" rtl="0">
              <a:defRPr/>
            </a:lvl2pPr>
            <a:lvl3pPr marL="0" marR="0" indent="0" algn="l" rtl="0">
              <a:defRPr/>
            </a:lvl3pPr>
            <a:lvl4pPr marL="0" marR="0" indent="0" algn="l" rtl="0">
              <a:defRPr/>
            </a:lvl4pPr>
            <a:lvl5pPr marL="0" marR="0" indent="0" algn="l" rtl="0">
              <a:defRPr/>
            </a:lvl5pPr>
            <a:lvl6pPr marL="0" marR="0" indent="0" algn="l" rtl="0">
              <a:defRPr/>
            </a:lvl6pPr>
            <a:lvl7pPr marL="0" marR="0" indent="0" algn="l" rtl="0">
              <a:defRPr/>
            </a:lvl7pPr>
            <a:lvl8pPr marL="0" marR="0" indent="0" algn="l" rtl="0">
              <a:defRPr/>
            </a:lvl8pPr>
            <a:lvl9pPr marL="0" marR="0" indent="0" algn="l" rtl="0">
              <a:defRPr/>
            </a:lvl9pPr>
          </a:lstStyle>
          <a:p>
            <a:endParaRPr/>
          </a:p>
        </p:txBody>
      </p:sp>
    </p:spTree>
    <p:extLst>
      <p:ext uri="{BB962C8B-B14F-4D97-AF65-F5344CB8AC3E}">
        <p14:creationId xmlns:p14="http://schemas.microsoft.com/office/powerpoint/2010/main" val="3888830879"/>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
        <p:cNvGrpSpPr/>
        <p:nvPr/>
      </p:nvGrpSpPr>
      <p:grpSpPr>
        <a:xfrm>
          <a:off x="0" y="0"/>
          <a:ext cx="0" cy="0"/>
          <a:chOff x="0" y="0"/>
          <a:chExt cx="0" cy="0"/>
        </a:xfrm>
      </p:grpSpPr>
      <p:sp>
        <p:nvSpPr>
          <p:cNvPr id="27" name="Shape 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28" name="Shape 28"/>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171450" indent="-171450">
              <a:buFont typeface="Arial" panose="020B0604020202020204" pitchFamily="34" charset="0"/>
              <a:buChar char="•"/>
            </a:pPr>
            <a:r>
              <a:rPr lang="en-US" sz="1600" dirty="0" smtClean="0"/>
              <a:t>After 20 seasons in the NBA—all with the Los Angeles Lakers—Kobe Bryant played his final game on April 13</a:t>
            </a:r>
            <a:r>
              <a:rPr lang="en-US" sz="1600" baseline="30000" dirty="0" smtClean="0"/>
              <a:t>th</a:t>
            </a:r>
            <a:r>
              <a:rPr lang="en-US" sz="1600" dirty="0" smtClean="0"/>
              <a:t> of this year (and scored 60 points!)</a:t>
            </a:r>
          </a:p>
          <a:p>
            <a:pPr marL="171450" indent="-171450">
              <a:buFont typeface="Arial" panose="020B0604020202020204" pitchFamily="34" charset="0"/>
              <a:buChar char="•"/>
            </a:pPr>
            <a:r>
              <a:rPr lang="en-US" sz="1600" dirty="0" smtClean="0"/>
              <a:t>To commemorate the occasion, the LA Times put together this visualization of every shot taken in his career (purple are shots made and gold shots missed … clever use of the Lakers’ colors)</a:t>
            </a:r>
          </a:p>
          <a:p>
            <a:pPr marL="171450" indent="-171450">
              <a:buFont typeface="Arial" panose="020B0604020202020204" pitchFamily="34" charset="0"/>
              <a:buChar char="•"/>
            </a:pPr>
            <a:r>
              <a:rPr lang="en-US" sz="1600" dirty="0" smtClean="0"/>
              <a:t>Kobe is widely regarded as one of the NBA’s all-time greatest shooting guards,</a:t>
            </a:r>
            <a:r>
              <a:rPr lang="en-US" sz="1600" baseline="0" dirty="0" smtClean="0"/>
              <a:t> an 18-time All-Star, 15-time All-NBA team player (including league MVP in 2008), and a 12-time All-Defensive team selection; his teams won 5 NBA titles, and he ranks 3</a:t>
            </a:r>
            <a:r>
              <a:rPr lang="en-US" sz="1600" baseline="30000" dirty="0" smtClean="0"/>
              <a:t>rd</a:t>
            </a:r>
            <a:r>
              <a:rPr lang="en-US" sz="1600" baseline="0" dirty="0" smtClean="0"/>
              <a:t> on the league’s all-time scoring list</a:t>
            </a:r>
          </a:p>
          <a:p>
            <a:pPr marL="171450" indent="-171450">
              <a:buFont typeface="Arial" panose="020B0604020202020204" pitchFamily="34" charset="0"/>
              <a:buChar char="•"/>
            </a:pPr>
            <a:r>
              <a:rPr lang="en-US" sz="1600" baseline="0" dirty="0" smtClean="0"/>
              <a:t>Using detailed shot data made available on Kaggle, we found some evidence to challenge this notion</a:t>
            </a:r>
          </a:p>
          <a:p>
            <a:pPr marL="171450" indent="-171450">
              <a:buFont typeface="Arial" panose="020B0604020202020204" pitchFamily="34" charset="0"/>
              <a:buChar char="•"/>
            </a:pPr>
            <a:r>
              <a:rPr lang="en-US" sz="1600" baseline="0" dirty="0" smtClean="0"/>
              <a:t>Note that the objective of the Kaggle competition was to try to predict whether Kobe made or missed on 5,000 shots (out of 30,000+ total shots during his career) that had the actual result removed; therefore, our focus naturally gravitated towards field goal percentage as a predictor for made/missed … just be aware that the results we display will not align perfectly with his career stats, but we feel that it is a representative sample</a:t>
            </a:r>
            <a:endParaRPr sz="1600" dirty="0"/>
          </a:p>
        </p:txBody>
      </p:sp>
    </p:spTree>
    <p:extLst>
      <p:ext uri="{BB962C8B-B14F-4D97-AF65-F5344CB8AC3E}">
        <p14:creationId xmlns:p14="http://schemas.microsoft.com/office/powerpoint/2010/main" val="24775371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To provide a baseline for the analysis, we started with this dual-axis look at Kobe’s overall field goal percentage,</a:t>
            </a:r>
            <a:r>
              <a:rPr lang="en-US" baseline="0" dirty="0" smtClean="0"/>
              <a:t> </a:t>
            </a:r>
            <a:r>
              <a:rPr lang="en-US" dirty="0" smtClean="0"/>
              <a:t>which</a:t>
            </a:r>
            <a:r>
              <a:rPr lang="en-US" baseline="0" dirty="0" smtClean="0"/>
              <a:t> was only 44.6% for his career (as shown by the darker dotted line) … the blue line displays how this percentage varied from year-to-year</a:t>
            </a:r>
          </a:p>
          <a:p>
            <a:pPr marL="171450" indent="-171450">
              <a:buFont typeface="Arial" panose="020B0604020202020204" pitchFamily="34" charset="0"/>
              <a:buChar char="•"/>
            </a:pPr>
            <a:r>
              <a:rPr lang="en-US" baseline="0" dirty="0" smtClean="0"/>
              <a:t>For comparison purposes, Michael Jordan’s career field goal percentage (49.7%) is displayed as the lighter dotted line … note that Kobe did not come close to achieving that level in a single season of his career; for further perspective, Steph Curry’s field goal percentage for this past season was 50.4%, and more than half of his shots were 3-pointers!</a:t>
            </a:r>
          </a:p>
          <a:p>
            <a:pPr marL="171450" indent="-171450">
              <a:buFont typeface="Arial" panose="020B0604020202020204" pitchFamily="34" charset="0"/>
              <a:buChar char="•"/>
            </a:pPr>
            <a:r>
              <a:rPr lang="en-US" baseline="0" dirty="0" smtClean="0"/>
              <a:t>What we found was that Kobe’s field goal percentage was largely a function of the type of shots he took (as indicated by the stacked vertical bar portion of the graph) and since jump shots easily comprised the largest percentage of shots each season, how his jump shot field goal percentage evolved over time (as indicated by the gold line)</a:t>
            </a:r>
          </a:p>
          <a:p>
            <a:pPr marL="171450" indent="-171450">
              <a:buFont typeface="Arial" panose="020B0604020202020204" pitchFamily="34" charset="0"/>
              <a:buChar char="•"/>
            </a:pPr>
            <a:r>
              <a:rPr lang="en-US" baseline="0" dirty="0" smtClean="0"/>
              <a:t>So early in his career, Kobe’s overall FG% got better as he improved his jump shot and used his athleticism to get a lot of dunks and layups (the brown and green portions of the stacked bars) … won 3 straight titles in 1999-00 thru 2001-02 (as indicated by those years appearing in bold and underlined, as are 2008-09 and 2009-10 as well)</a:t>
            </a:r>
          </a:p>
          <a:p>
            <a:pPr marL="171450" indent="-171450">
              <a:buFont typeface="Arial" panose="020B0604020202020204" pitchFamily="34" charset="0"/>
              <a:buChar char="•"/>
            </a:pPr>
            <a:r>
              <a:rPr lang="en-US" baseline="0" dirty="0" smtClean="0"/>
              <a:t>Then he went through a period where his jump shot shooting declined—bottoming out in 2003-04—and his overall shooting percentage suffered accordingly</a:t>
            </a:r>
          </a:p>
          <a:p>
            <a:pPr marL="171450" indent="-171450">
              <a:buFont typeface="Arial" panose="020B0604020202020204" pitchFamily="34" charset="0"/>
              <a:buChar char="•"/>
            </a:pPr>
            <a:r>
              <a:rPr lang="en-US" baseline="0" dirty="0" smtClean="0"/>
              <a:t>What appeared to be a renewed effort on his jump shot brought his overall field goal percentage to peak levels in 2007-08 and 2008-09 … which coincided with return to NBA finals in both those seasons as well as 2009-10 (won the latter two of those)</a:t>
            </a:r>
          </a:p>
          <a:p>
            <a:pPr marL="171450" indent="-171450">
              <a:buFont typeface="Arial" panose="020B0604020202020204" pitchFamily="34" charset="0"/>
              <a:buChar char="•"/>
            </a:pPr>
            <a:r>
              <a:rPr lang="en-US" baseline="0" dirty="0" smtClean="0"/>
              <a:t>But beginning after 2007-08, he became more and more reliant upon jump shots (note the decreasing presence of brown and green bars), and his overall FG% began to drop again; there was what appeared one last renewed effort in 2012-13 to get to the basket more often but then he got injured in 2013-14 and was almost exclusively dependent on a failing jump shot for his final two seasons</a:t>
            </a:r>
            <a:endParaRPr lang="en-US" dirty="0"/>
          </a:p>
        </p:txBody>
      </p:sp>
    </p:spTree>
    <p:extLst>
      <p:ext uri="{BB962C8B-B14F-4D97-AF65-F5344CB8AC3E}">
        <p14:creationId xmlns:p14="http://schemas.microsoft.com/office/powerpoint/2010/main" val="40606941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911324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Notice any distinct</a:t>
            </a:r>
            <a:r>
              <a:rPr lang="en-US" baseline="0" dirty="0" smtClean="0"/>
              <a:t> geographical patterns?</a:t>
            </a:r>
          </a:p>
          <a:p>
            <a:pPr marL="171450" indent="-171450">
              <a:buFont typeface="Arial" panose="020B0604020202020204" pitchFamily="34" charset="0"/>
              <a:buChar char="•"/>
            </a:pPr>
            <a:r>
              <a:rPr lang="en-US" baseline="0" dirty="0" smtClean="0"/>
              <a:t>Yes, most of the red circles reside in the Western portion of the U.S., meaning Kobe tended to have his better performances (at least from a field goal percentage basis) against Western Conference teams</a:t>
            </a:r>
          </a:p>
          <a:p>
            <a:pPr marL="171450" indent="-171450">
              <a:buFont typeface="Arial" panose="020B0604020202020204" pitchFamily="34" charset="0"/>
              <a:buChar char="•"/>
            </a:pPr>
            <a:r>
              <a:rPr lang="en-US" baseline="0" dirty="0" smtClean="0"/>
              <a:t>This is significant because teams play a much larger percentage of their games against teams from their own conference</a:t>
            </a:r>
          </a:p>
          <a:p>
            <a:pPr marL="171450" indent="-171450">
              <a:buFont typeface="Arial" panose="020B0604020202020204" pitchFamily="34" charset="0"/>
              <a:buChar char="•"/>
            </a:pPr>
            <a:r>
              <a:rPr lang="en-US" baseline="0" dirty="0" smtClean="0"/>
              <a:t>It’s also representative of the general style of play associated with each conference:  Western teams are known to play more of an open-court and up-tempo style while Eastern squads rely on a more rugged, physical, defensive-minded approach</a:t>
            </a:r>
          </a:p>
          <a:p>
            <a:pPr marL="171450" indent="-171450">
              <a:buFont typeface="Arial" panose="020B0604020202020204" pitchFamily="34" charset="0"/>
              <a:buChar char="•"/>
            </a:pPr>
            <a:r>
              <a:rPr lang="en-US" baseline="0" dirty="0" smtClean="0"/>
              <a:t>Had Kobe played for an Eastern conference team rather than the Lakers (he was actually drafted by Charlotte and then traded later that day to LA), his numbers could have been far worse</a:t>
            </a:r>
            <a:endParaRPr lang="en-US" dirty="0"/>
          </a:p>
        </p:txBody>
      </p:sp>
    </p:spTree>
    <p:extLst>
      <p:ext uri="{BB962C8B-B14F-4D97-AF65-F5344CB8AC3E}">
        <p14:creationId xmlns:p14="http://schemas.microsoft.com/office/powerpoint/2010/main" val="2865936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Kobe’s greatest shot volumes were in the 1</a:t>
            </a:r>
            <a:r>
              <a:rPr lang="en-US" baseline="30000" dirty="0" smtClean="0"/>
              <a:t>st</a:t>
            </a:r>
            <a:r>
              <a:rPr lang="en-US" dirty="0" smtClean="0"/>
              <a:t> and 3</a:t>
            </a:r>
            <a:r>
              <a:rPr lang="en-US" baseline="30000" dirty="0" smtClean="0"/>
              <a:t>rd</a:t>
            </a:r>
            <a:r>
              <a:rPr lang="en-US" dirty="0" smtClean="0"/>
              <a:t> periods</a:t>
            </a:r>
          </a:p>
          <a:p>
            <a:pPr marL="171450" indent="-171450">
              <a:buFont typeface="Arial" panose="020B0604020202020204" pitchFamily="34" charset="0"/>
              <a:buChar char="•"/>
            </a:pPr>
            <a:r>
              <a:rPr lang="en-US" dirty="0" smtClean="0"/>
              <a:t>His</a:t>
            </a:r>
            <a:r>
              <a:rPr lang="en-US" baseline="0" dirty="0" smtClean="0"/>
              <a:t> shots taken were lower in the 2</a:t>
            </a:r>
            <a:r>
              <a:rPr lang="en-US" baseline="30000" dirty="0" smtClean="0"/>
              <a:t>nd</a:t>
            </a:r>
            <a:r>
              <a:rPr lang="en-US" baseline="0" dirty="0" smtClean="0"/>
              <a:t> and 4</a:t>
            </a:r>
            <a:r>
              <a:rPr lang="en-US" baseline="30000" dirty="0" smtClean="0"/>
              <a:t>th</a:t>
            </a:r>
            <a:r>
              <a:rPr lang="en-US" baseline="0" dirty="0" smtClean="0"/>
              <a:t> quarters, especially in the first few minutes … this suggests a general pattern whereby he would rest in the early parts of those quarters</a:t>
            </a:r>
          </a:p>
          <a:p>
            <a:pPr marL="171450" indent="-171450">
              <a:buFont typeface="Arial" panose="020B0604020202020204" pitchFamily="34" charset="0"/>
              <a:buChar char="•"/>
            </a:pPr>
            <a:r>
              <a:rPr lang="en-US" baseline="0" dirty="0" smtClean="0"/>
              <a:t>Then his shot totals start increasing, suggesting his standard playing pattern was that he came back into the game a little before the middle of the period, and his shooting percentage was much higher in those first few minutes after getting some rest</a:t>
            </a:r>
          </a:p>
          <a:p>
            <a:pPr marL="171450" indent="-171450">
              <a:buFont typeface="Arial" panose="020B0604020202020204" pitchFamily="34" charset="0"/>
              <a:buChar char="•"/>
            </a:pPr>
            <a:r>
              <a:rPr lang="en-US" baseline="0" dirty="0" smtClean="0"/>
              <a:t>Plus, you can see that the first quarter is almost all red (fresh to start the game), and the same can be said for the early part of the 3</a:t>
            </a:r>
            <a:r>
              <a:rPr lang="en-US" baseline="30000" dirty="0" smtClean="0"/>
              <a:t>rd</a:t>
            </a:r>
            <a:r>
              <a:rPr lang="en-US" baseline="0" dirty="0" smtClean="0"/>
              <a:t> quarter (perhaps needing a minute to get back into the flow after the halftime break)</a:t>
            </a:r>
          </a:p>
          <a:p>
            <a:pPr marL="171450" indent="-171450">
              <a:buFont typeface="Arial" panose="020B0604020202020204" pitchFamily="34" charset="0"/>
              <a:buChar char="•"/>
            </a:pPr>
            <a:r>
              <a:rPr lang="en-US" baseline="0" dirty="0" smtClean="0"/>
              <a:t>There is a whole lot of blue in the 4</a:t>
            </a:r>
            <a:r>
              <a:rPr lang="en-US" baseline="30000" dirty="0" smtClean="0"/>
              <a:t>th</a:t>
            </a:r>
            <a:r>
              <a:rPr lang="en-US" baseline="0" dirty="0" smtClean="0"/>
              <a:t> quarter … definite evidence to suggest he was not a great clutch performer, either suffering from fatigue or perhaps trying to do too much on his own, or a combination of both</a:t>
            </a:r>
          </a:p>
          <a:p>
            <a:pPr marL="171450" indent="-171450">
              <a:buFont typeface="Arial" panose="020B0604020202020204" pitchFamily="34" charset="0"/>
              <a:buChar char="•"/>
            </a:pPr>
            <a:r>
              <a:rPr lang="en-US" baseline="0" dirty="0" smtClean="0"/>
              <a:t>His shooting percentage for the last minute of each period was extremely poor, but that may just be a function of desperation shots to try to beat the buzzer in the last few seconds … but it deserves a closer look, particularly for the end of games (lead-in to following slide or interactive demo)</a:t>
            </a:r>
            <a:endParaRPr lang="en-US" dirty="0"/>
          </a:p>
        </p:txBody>
      </p:sp>
    </p:spTree>
    <p:extLst>
      <p:ext uri="{BB962C8B-B14F-4D97-AF65-F5344CB8AC3E}">
        <p14:creationId xmlns:p14="http://schemas.microsoft.com/office/powerpoint/2010/main" val="537504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57351" y="3348021"/>
            <a:ext cx="6858000" cy="1231118"/>
          </a:xfrm>
        </p:spPr>
        <p:txBody>
          <a:bodyPr wrap="none" anchor="t">
            <a:normAutofit/>
          </a:bodyPr>
          <a:lstStyle>
            <a:lvl1pPr algn="r">
              <a:defRPr sz="7200" b="0" spc="-225">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1657349" y="2770786"/>
            <a:ext cx="6858000" cy="565519"/>
          </a:xfrm>
        </p:spPr>
        <p:txBody>
          <a:bodyPr anchor="b">
            <a:normAutofit/>
          </a:bodyPr>
          <a:lstStyle>
            <a:lvl1pPr marL="0" indent="0" algn="r">
              <a:buNone/>
              <a:defRPr sz="24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342891" indent="0" algn="ctr">
              <a:buNone/>
              <a:defRPr sz="1500"/>
            </a:lvl2pPr>
            <a:lvl3pPr marL="685783" indent="0" algn="ctr">
              <a:buNone/>
              <a:defRPr sz="1351"/>
            </a:lvl3pPr>
            <a:lvl4pPr marL="1028674" indent="0" algn="ctr">
              <a:buNone/>
              <a:defRPr sz="1200"/>
            </a:lvl4pPr>
            <a:lvl5pPr marL="1371566" indent="0" algn="ctr">
              <a:buNone/>
              <a:defRPr sz="1200"/>
            </a:lvl5pPr>
            <a:lvl6pPr marL="1714457" indent="0" algn="ctr">
              <a:buNone/>
              <a:defRPr sz="1200"/>
            </a:lvl6pPr>
            <a:lvl7pPr marL="2057349" indent="0" algn="ctr">
              <a:buNone/>
              <a:defRPr sz="1200"/>
            </a:lvl7pPr>
            <a:lvl8pPr marL="2400240" indent="0" algn="ctr">
              <a:buNone/>
              <a:defRPr sz="1200"/>
            </a:lvl8pPr>
            <a:lvl9pPr marL="2743131" indent="0" algn="ctr">
              <a:buNone/>
              <a:defRPr sz="12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4AAD347D-5ACD-4C99-B74B-A9C85AD731AF}" type="datetimeFigureOut">
              <a:rPr lang="en-US" smtClean="0"/>
              <a:t>6/12/16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616176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3" y="3275370"/>
            <a:ext cx="7886700" cy="614516"/>
          </a:xfrm>
        </p:spPr>
        <p:txBody>
          <a:bodyPr anchor="b"/>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29843" y="740573"/>
            <a:ext cx="7886700" cy="2534801"/>
          </a:xfrm>
        </p:spPr>
        <p:txBody>
          <a:bodyPr anchor="t"/>
          <a:lstStyle>
            <a:lvl1pPr marL="0" indent="0">
              <a:buNone/>
              <a:defRPr sz="2400"/>
            </a:lvl1pPr>
            <a:lvl2pPr marL="342891" indent="0">
              <a:buNone/>
              <a:defRPr sz="2100"/>
            </a:lvl2pPr>
            <a:lvl3pPr marL="685783" indent="0">
              <a:buNone/>
              <a:defRPr sz="1800"/>
            </a:lvl3pPr>
            <a:lvl4pPr marL="1028674" indent="0">
              <a:buNone/>
              <a:defRPr sz="1500"/>
            </a:lvl4pPr>
            <a:lvl5pPr marL="1371566" indent="0">
              <a:buNone/>
              <a:defRPr sz="1500"/>
            </a:lvl5pPr>
            <a:lvl6pPr marL="1714457" indent="0">
              <a:buNone/>
              <a:defRPr sz="1500"/>
            </a:lvl6pPr>
            <a:lvl7pPr marL="2057349" indent="0">
              <a:buNone/>
              <a:defRPr sz="1500"/>
            </a:lvl7pPr>
            <a:lvl8pPr marL="2400240" indent="0">
              <a:buNone/>
              <a:defRPr sz="1500"/>
            </a:lvl8pPr>
            <a:lvl9pPr marL="2743131" indent="0">
              <a:buNone/>
              <a:defRPr sz="1500"/>
            </a:lvl9pPr>
          </a:lstStyle>
          <a:p>
            <a:r>
              <a:rPr lang="en-US" smtClean="0"/>
              <a:t>Click icon to add picture</a:t>
            </a:r>
            <a:endParaRPr lang="en-US" dirty="0"/>
          </a:p>
        </p:txBody>
      </p:sp>
      <p:sp>
        <p:nvSpPr>
          <p:cNvPr id="4" name="Text Placeholder 3"/>
          <p:cNvSpPr>
            <a:spLocks noGrp="1"/>
          </p:cNvSpPr>
          <p:nvPr>
            <p:ph type="body" sz="half" idx="2"/>
          </p:nvPr>
        </p:nvSpPr>
        <p:spPr>
          <a:xfrm>
            <a:off x="629843" y="3889887"/>
            <a:ext cx="7885509" cy="511854"/>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891" indent="0">
              <a:buNone/>
              <a:defRPr sz="1051"/>
            </a:lvl2pPr>
            <a:lvl3pPr marL="685783" indent="0">
              <a:buNone/>
              <a:defRPr sz="900"/>
            </a:lvl3pPr>
            <a:lvl4pPr marL="1028674" indent="0">
              <a:buNone/>
              <a:defRPr sz="751"/>
            </a:lvl4pPr>
            <a:lvl5pPr marL="1371566" indent="0">
              <a:buNone/>
              <a:defRPr sz="751"/>
            </a:lvl5pPr>
            <a:lvl6pPr marL="1714457" indent="0">
              <a:buNone/>
              <a:defRPr sz="751"/>
            </a:lvl6pPr>
            <a:lvl7pPr marL="2057349" indent="0">
              <a:buNone/>
              <a:defRPr sz="751"/>
            </a:lvl7pPr>
            <a:lvl8pPr marL="2400240" indent="0">
              <a:buNone/>
              <a:defRPr sz="751"/>
            </a:lvl8pPr>
            <a:lvl9pPr marL="2743131" indent="0">
              <a:buNone/>
              <a:defRPr sz="75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6/12/16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97709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3" y="273844"/>
            <a:ext cx="7886700" cy="2650758"/>
          </a:xfrm>
        </p:spPr>
        <p:txBody>
          <a:bodyPr anchor="ctr"/>
          <a:lstStyle>
            <a:lvl1pPr>
              <a:defRPr sz="2400"/>
            </a:lvl1pPr>
          </a:lstStyle>
          <a:p>
            <a:r>
              <a:rPr lang="en-US" smtClean="0"/>
              <a:t>Click to edit Master title style</a:t>
            </a:r>
            <a:endParaRPr lang="en-US" dirty="0"/>
          </a:p>
        </p:txBody>
      </p:sp>
      <p:sp>
        <p:nvSpPr>
          <p:cNvPr id="4" name="Text Placeholder 3"/>
          <p:cNvSpPr>
            <a:spLocks noGrp="1"/>
          </p:cNvSpPr>
          <p:nvPr>
            <p:ph type="body" sz="half" idx="2"/>
          </p:nvPr>
        </p:nvSpPr>
        <p:spPr>
          <a:xfrm>
            <a:off x="629843" y="3367049"/>
            <a:ext cx="7885509" cy="1126370"/>
          </a:xfrm>
        </p:spPr>
        <p:txBody>
          <a:bodyPr anchor="ctr"/>
          <a:lstStyle>
            <a:lvl1pPr marL="0" indent="0">
              <a:buNone/>
              <a:defRPr sz="1200"/>
            </a:lvl1pPr>
            <a:lvl2pPr marL="342891" indent="0">
              <a:buNone/>
              <a:defRPr sz="1051"/>
            </a:lvl2pPr>
            <a:lvl3pPr marL="685783" indent="0">
              <a:buNone/>
              <a:defRPr sz="900"/>
            </a:lvl3pPr>
            <a:lvl4pPr marL="1028674" indent="0">
              <a:buNone/>
              <a:defRPr sz="751"/>
            </a:lvl4pPr>
            <a:lvl5pPr marL="1371566" indent="0">
              <a:buNone/>
              <a:defRPr sz="751"/>
            </a:lvl5pPr>
            <a:lvl6pPr marL="1714457" indent="0">
              <a:buNone/>
              <a:defRPr sz="751"/>
            </a:lvl6pPr>
            <a:lvl7pPr marL="2057349" indent="0">
              <a:buNone/>
              <a:defRPr sz="751"/>
            </a:lvl7pPr>
            <a:lvl8pPr marL="2400240" indent="0">
              <a:buNone/>
              <a:defRPr sz="751"/>
            </a:lvl8pPr>
            <a:lvl9pPr marL="2743131" indent="0">
              <a:buNone/>
              <a:defRPr sz="75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6/12/16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335315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273844"/>
            <a:ext cx="6977064" cy="2244678"/>
          </a:xfrm>
        </p:spPr>
        <p:txBody>
          <a:bodyPr anchor="ctr"/>
          <a:lstStyle>
            <a:lvl1pPr>
              <a:defRPr sz="33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290484" y="2524168"/>
            <a:ext cx="6564224" cy="411726"/>
          </a:xfrm>
        </p:spPr>
        <p:txBody>
          <a:bodyPr anchor="t">
            <a:normAutofit/>
          </a:bodyPr>
          <a:lstStyle>
            <a:lvl1pPr marL="0" indent="0">
              <a:buNone/>
              <a:defRPr sz="1051"/>
            </a:lvl1pPr>
            <a:lvl2pPr marL="342891" indent="0">
              <a:buNone/>
              <a:defRPr sz="1051"/>
            </a:lvl2pPr>
            <a:lvl3pPr marL="685783" indent="0">
              <a:buNone/>
              <a:defRPr sz="900"/>
            </a:lvl3pPr>
            <a:lvl4pPr marL="1028674" indent="0">
              <a:buNone/>
              <a:defRPr sz="751"/>
            </a:lvl4pPr>
            <a:lvl5pPr marL="1371566" indent="0">
              <a:buNone/>
              <a:defRPr sz="751"/>
            </a:lvl5pPr>
            <a:lvl6pPr marL="1714457" indent="0">
              <a:buNone/>
              <a:defRPr sz="751"/>
            </a:lvl6pPr>
            <a:lvl7pPr marL="2057349" indent="0">
              <a:buNone/>
              <a:defRPr sz="751"/>
            </a:lvl7pPr>
            <a:lvl8pPr marL="2400240" indent="0">
              <a:buNone/>
              <a:defRPr sz="751"/>
            </a:lvl8pPr>
            <a:lvl9pPr marL="2743131" indent="0">
              <a:buNone/>
              <a:defRPr sz="751"/>
            </a:lvl9pPr>
          </a:lstStyle>
          <a:p>
            <a:pPr lvl="0"/>
            <a:r>
              <a:rPr lang="en-US" smtClean="0"/>
              <a:t>Click to edit Master text styles</a:t>
            </a:r>
          </a:p>
        </p:txBody>
      </p:sp>
      <p:sp>
        <p:nvSpPr>
          <p:cNvPr id="4" name="Text Placeholder 3"/>
          <p:cNvSpPr>
            <a:spLocks noGrp="1"/>
          </p:cNvSpPr>
          <p:nvPr>
            <p:ph type="body" sz="half" idx="2"/>
          </p:nvPr>
        </p:nvSpPr>
        <p:spPr>
          <a:xfrm>
            <a:off x="628651" y="3376297"/>
            <a:ext cx="7884319" cy="1117122"/>
          </a:xfrm>
        </p:spPr>
        <p:txBody>
          <a:bodyPr anchor="ctr">
            <a:normAutofit/>
          </a:bodyPr>
          <a:lstStyle>
            <a:lvl1pPr marL="0" indent="0">
              <a:buNone/>
              <a:defRPr sz="1200"/>
            </a:lvl1pPr>
            <a:lvl2pPr marL="342891" indent="0">
              <a:buNone/>
              <a:defRPr sz="1051"/>
            </a:lvl2pPr>
            <a:lvl3pPr marL="685783" indent="0">
              <a:buNone/>
              <a:defRPr sz="900"/>
            </a:lvl3pPr>
            <a:lvl4pPr marL="1028674" indent="0">
              <a:buNone/>
              <a:defRPr sz="751"/>
            </a:lvl4pPr>
            <a:lvl5pPr marL="1371566" indent="0">
              <a:buNone/>
              <a:defRPr sz="751"/>
            </a:lvl5pPr>
            <a:lvl6pPr marL="1714457" indent="0">
              <a:buNone/>
              <a:defRPr sz="751"/>
            </a:lvl6pPr>
            <a:lvl7pPr marL="2057349" indent="0">
              <a:buNone/>
              <a:defRPr sz="751"/>
            </a:lvl7pPr>
            <a:lvl8pPr marL="2400240" indent="0">
              <a:buNone/>
              <a:defRPr sz="751"/>
            </a:lvl8pPr>
            <a:lvl9pPr marL="2743131" indent="0">
              <a:buNone/>
              <a:defRPr sz="75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6/12/16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
        <p:nvSpPr>
          <p:cNvPr id="9" name="TextBox 8"/>
          <p:cNvSpPr txBox="1"/>
          <p:nvPr/>
        </p:nvSpPr>
        <p:spPr>
          <a:xfrm>
            <a:off x="833283" y="590118"/>
            <a:ext cx="457200" cy="438582"/>
          </a:xfrm>
          <a:prstGeom prst="rect">
            <a:avLst/>
          </a:prstGeom>
        </p:spPr>
        <p:txBody>
          <a:bodyPr vert="horz" lIns="68580" tIns="34291" rIns="68580" bIns="34291"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0" name="TextBox 9"/>
          <p:cNvSpPr txBox="1"/>
          <p:nvPr/>
        </p:nvSpPr>
        <p:spPr>
          <a:xfrm>
            <a:off x="7828359" y="2057400"/>
            <a:ext cx="457200" cy="438582"/>
          </a:xfrm>
          <a:prstGeom prst="rect">
            <a:avLst/>
          </a:prstGeom>
        </p:spPr>
        <p:txBody>
          <a:bodyPr vert="horz" lIns="68580" tIns="34291" rIns="68580" bIns="34291"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41279885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29843" y="1745226"/>
            <a:ext cx="7886700" cy="1883876"/>
          </a:xfrm>
        </p:spPr>
        <p:txBody>
          <a:bodyPr anchor="b">
            <a:normAutofit/>
          </a:bodyPr>
          <a:lstStyle>
            <a:lvl1pPr>
              <a:defRPr sz="4051"/>
            </a:lvl1pPr>
          </a:lstStyle>
          <a:p>
            <a:r>
              <a:rPr lang="en-US" smtClean="0"/>
              <a:t>Click to edit Master title style</a:t>
            </a:r>
            <a:endParaRPr lang="en-US" dirty="0"/>
          </a:p>
        </p:txBody>
      </p:sp>
      <p:sp>
        <p:nvSpPr>
          <p:cNvPr id="4" name="Text Placeholder 3"/>
          <p:cNvSpPr>
            <a:spLocks noGrp="1"/>
          </p:cNvSpPr>
          <p:nvPr>
            <p:ph type="body" sz="half" idx="2"/>
          </p:nvPr>
        </p:nvSpPr>
        <p:spPr>
          <a:xfrm>
            <a:off x="629843" y="3637940"/>
            <a:ext cx="7885509" cy="855483"/>
          </a:xfrm>
        </p:spPr>
        <p:txBody>
          <a:bodyPr anchor="t"/>
          <a:lstStyle>
            <a:lvl1pPr marL="0" indent="0">
              <a:buNone/>
              <a:defRPr sz="1200"/>
            </a:lvl1pPr>
            <a:lvl2pPr marL="342891" indent="0">
              <a:buNone/>
              <a:defRPr sz="1051"/>
            </a:lvl2pPr>
            <a:lvl3pPr marL="685783" indent="0">
              <a:buNone/>
              <a:defRPr sz="900"/>
            </a:lvl3pPr>
            <a:lvl4pPr marL="1028674" indent="0">
              <a:buNone/>
              <a:defRPr sz="751"/>
            </a:lvl4pPr>
            <a:lvl5pPr marL="1371566" indent="0">
              <a:buNone/>
              <a:defRPr sz="751"/>
            </a:lvl5pPr>
            <a:lvl6pPr marL="1714457" indent="0">
              <a:buNone/>
              <a:defRPr sz="751"/>
            </a:lvl6pPr>
            <a:lvl7pPr marL="2057349" indent="0">
              <a:buNone/>
              <a:defRPr sz="751"/>
            </a:lvl7pPr>
            <a:lvl8pPr marL="2400240" indent="0">
              <a:buNone/>
              <a:defRPr sz="751"/>
            </a:lvl8pPr>
            <a:lvl9pPr marL="2743131" indent="0">
              <a:buNone/>
              <a:defRPr sz="75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6/12/16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5958645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28651" y="273844"/>
            <a:ext cx="7886700" cy="994172"/>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002963" y="1414466"/>
            <a:ext cx="2210151" cy="432197"/>
          </a:xfrm>
        </p:spPr>
        <p:txBody>
          <a:bodyPr anchor="b">
            <a:noAutofit/>
          </a:bodyPr>
          <a:lstStyle>
            <a:lvl1pPr marL="0" indent="0">
              <a:buNone/>
              <a:defRPr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342891" indent="0">
              <a:buNone/>
              <a:defRPr sz="1500" b="1"/>
            </a:lvl2pPr>
            <a:lvl3pPr marL="685783" indent="0">
              <a:buNone/>
              <a:defRPr sz="1351" b="1"/>
            </a:lvl3pPr>
            <a:lvl4pPr marL="1028674" indent="0">
              <a:buNone/>
              <a:defRPr sz="1200" b="1"/>
            </a:lvl4pPr>
            <a:lvl5pPr marL="1371566" indent="0">
              <a:buNone/>
              <a:defRPr sz="1200" b="1"/>
            </a:lvl5pPr>
            <a:lvl6pPr marL="1714457" indent="0">
              <a:buNone/>
              <a:defRPr sz="1200" b="1"/>
            </a:lvl6pPr>
            <a:lvl7pPr marL="2057349" indent="0">
              <a:buNone/>
              <a:defRPr sz="1200" b="1"/>
            </a:lvl7pPr>
            <a:lvl8pPr marL="2400240" indent="0">
              <a:buNone/>
              <a:defRPr sz="1200" b="1"/>
            </a:lvl8pPr>
            <a:lvl9pPr marL="2743131" indent="0">
              <a:buNone/>
              <a:defRPr sz="1200" b="1"/>
            </a:lvl9pPr>
          </a:lstStyle>
          <a:p>
            <a:pPr lvl="0"/>
            <a:r>
              <a:rPr lang="en-US" smtClean="0"/>
              <a:t>Click to edit Master text styles</a:t>
            </a:r>
          </a:p>
        </p:txBody>
      </p:sp>
      <p:sp>
        <p:nvSpPr>
          <p:cNvPr id="8" name="Text Placeholder 3"/>
          <p:cNvSpPr>
            <a:spLocks noGrp="1"/>
          </p:cNvSpPr>
          <p:nvPr>
            <p:ph type="body" sz="half" idx="15"/>
          </p:nvPr>
        </p:nvSpPr>
        <p:spPr>
          <a:xfrm>
            <a:off x="1017601" y="1928812"/>
            <a:ext cx="2195513" cy="2692004"/>
          </a:xfrm>
        </p:spPr>
        <p:txBody>
          <a:bodyPr anchor="t">
            <a:normAutofit/>
          </a:bodyPr>
          <a:lstStyle>
            <a:lvl1pPr marL="0" indent="0">
              <a:buNone/>
              <a:defRPr sz="1051"/>
            </a:lvl1pPr>
            <a:lvl2pPr marL="342891" indent="0">
              <a:buNone/>
              <a:defRPr sz="900"/>
            </a:lvl2pPr>
            <a:lvl3pPr marL="685783" indent="0">
              <a:buNone/>
              <a:defRPr sz="751"/>
            </a:lvl3pPr>
            <a:lvl4pPr marL="1028674" indent="0">
              <a:buNone/>
              <a:defRPr sz="675"/>
            </a:lvl4pPr>
            <a:lvl5pPr marL="1371566" indent="0">
              <a:buNone/>
              <a:defRPr sz="675"/>
            </a:lvl5pPr>
            <a:lvl6pPr marL="1714457" indent="0">
              <a:buNone/>
              <a:defRPr sz="675"/>
            </a:lvl6pPr>
            <a:lvl7pPr marL="2057349" indent="0">
              <a:buNone/>
              <a:defRPr sz="675"/>
            </a:lvl7pPr>
            <a:lvl8pPr marL="2400240" indent="0">
              <a:buNone/>
              <a:defRPr sz="675"/>
            </a:lvl8pPr>
            <a:lvl9pPr marL="2743131" indent="0">
              <a:buNone/>
              <a:defRPr sz="675"/>
            </a:lvl9pPr>
          </a:lstStyle>
          <a:p>
            <a:pPr lvl="0"/>
            <a:r>
              <a:rPr lang="en-US" smtClean="0"/>
              <a:t>Click to edit Master text styles</a:t>
            </a:r>
          </a:p>
        </p:txBody>
      </p:sp>
      <p:sp>
        <p:nvSpPr>
          <p:cNvPr id="9" name="Text Placeholder 4"/>
          <p:cNvSpPr>
            <a:spLocks noGrp="1"/>
          </p:cNvSpPr>
          <p:nvPr>
            <p:ph type="body" sz="quarter" idx="3"/>
          </p:nvPr>
        </p:nvSpPr>
        <p:spPr>
          <a:xfrm>
            <a:off x="3440996" y="1414466"/>
            <a:ext cx="2202181" cy="432197"/>
          </a:xfrm>
        </p:spPr>
        <p:txBody>
          <a:bodyPr vert="horz" lIns="91440" tIns="45720" rIns="91440" bIns="45720" rtlCol="0" anchor="b">
            <a:noAutofit/>
          </a:bodyPr>
          <a:lstStyle>
            <a:lvl1pPr>
              <a:buNone/>
              <a:defRPr lang="en-US"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0" name="Text Placeholder 3"/>
          <p:cNvSpPr>
            <a:spLocks noGrp="1"/>
          </p:cNvSpPr>
          <p:nvPr>
            <p:ph type="body" sz="half" idx="16"/>
          </p:nvPr>
        </p:nvSpPr>
        <p:spPr>
          <a:xfrm>
            <a:off x="3433081" y="1928812"/>
            <a:ext cx="2210096" cy="2692004"/>
          </a:xfrm>
        </p:spPr>
        <p:txBody>
          <a:bodyPr anchor="t">
            <a:normAutofit/>
          </a:bodyPr>
          <a:lstStyle>
            <a:lvl1pPr marL="0" indent="0">
              <a:buNone/>
              <a:defRPr sz="1051"/>
            </a:lvl1pPr>
            <a:lvl2pPr marL="342891" indent="0">
              <a:buNone/>
              <a:defRPr sz="900"/>
            </a:lvl2pPr>
            <a:lvl3pPr marL="685783" indent="0">
              <a:buNone/>
              <a:defRPr sz="751"/>
            </a:lvl3pPr>
            <a:lvl4pPr marL="1028674" indent="0">
              <a:buNone/>
              <a:defRPr sz="675"/>
            </a:lvl4pPr>
            <a:lvl5pPr marL="1371566" indent="0">
              <a:buNone/>
              <a:defRPr sz="675"/>
            </a:lvl5pPr>
            <a:lvl6pPr marL="1714457" indent="0">
              <a:buNone/>
              <a:defRPr sz="675"/>
            </a:lvl6pPr>
            <a:lvl7pPr marL="2057349" indent="0">
              <a:buNone/>
              <a:defRPr sz="675"/>
            </a:lvl7pPr>
            <a:lvl8pPr marL="2400240" indent="0">
              <a:buNone/>
              <a:defRPr sz="675"/>
            </a:lvl8pPr>
            <a:lvl9pPr marL="2743131" indent="0">
              <a:buNone/>
              <a:defRPr sz="675"/>
            </a:lvl9pPr>
          </a:lstStyle>
          <a:p>
            <a:pPr lvl="0"/>
            <a:r>
              <a:rPr lang="en-US" smtClean="0"/>
              <a:t>Click to edit Master text styles</a:t>
            </a:r>
          </a:p>
        </p:txBody>
      </p:sp>
      <p:sp>
        <p:nvSpPr>
          <p:cNvPr id="11" name="Text Placeholder 4"/>
          <p:cNvSpPr>
            <a:spLocks noGrp="1"/>
          </p:cNvSpPr>
          <p:nvPr>
            <p:ph type="body" sz="quarter" idx="13"/>
          </p:nvPr>
        </p:nvSpPr>
        <p:spPr>
          <a:xfrm>
            <a:off x="5871779" y="1414466"/>
            <a:ext cx="2199085" cy="432197"/>
          </a:xfrm>
        </p:spPr>
        <p:txBody>
          <a:bodyPr vert="horz" lIns="91440" tIns="45720" rIns="91440" bIns="45720" rtlCol="0" anchor="b">
            <a:noAutofit/>
          </a:bodyPr>
          <a:lstStyle>
            <a:lvl1pPr>
              <a:buNone/>
              <a:defRPr lang="en-US" sz="18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2" name="Text Placeholder 3"/>
          <p:cNvSpPr>
            <a:spLocks noGrp="1"/>
          </p:cNvSpPr>
          <p:nvPr>
            <p:ph type="body" sz="half" idx="17"/>
          </p:nvPr>
        </p:nvSpPr>
        <p:spPr>
          <a:xfrm>
            <a:off x="5871779" y="1928812"/>
            <a:ext cx="2199085" cy="2692004"/>
          </a:xfrm>
        </p:spPr>
        <p:txBody>
          <a:bodyPr anchor="t">
            <a:normAutofit/>
          </a:bodyPr>
          <a:lstStyle>
            <a:lvl1pPr marL="0" indent="0">
              <a:buNone/>
              <a:defRPr sz="1051"/>
            </a:lvl1pPr>
            <a:lvl2pPr marL="342891" indent="0">
              <a:buNone/>
              <a:defRPr sz="900"/>
            </a:lvl2pPr>
            <a:lvl3pPr marL="685783" indent="0">
              <a:buNone/>
              <a:defRPr sz="751"/>
            </a:lvl3pPr>
            <a:lvl4pPr marL="1028674" indent="0">
              <a:buNone/>
              <a:defRPr sz="675"/>
            </a:lvl4pPr>
            <a:lvl5pPr marL="1371566" indent="0">
              <a:buNone/>
              <a:defRPr sz="675"/>
            </a:lvl5pPr>
            <a:lvl6pPr marL="1714457" indent="0">
              <a:buNone/>
              <a:defRPr sz="675"/>
            </a:lvl6pPr>
            <a:lvl7pPr marL="2057349" indent="0">
              <a:buNone/>
              <a:defRPr sz="675"/>
            </a:lvl7pPr>
            <a:lvl8pPr marL="2400240" indent="0">
              <a:buNone/>
              <a:defRPr sz="675"/>
            </a:lvl8pPr>
            <a:lvl9pPr marL="2743131" indent="0">
              <a:buNone/>
              <a:defRPr sz="675"/>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AAD347D-5ACD-4C99-B74B-A9C85AD731AF}" type="datetimeFigureOut">
              <a:rPr lang="en-US" smtClean="0"/>
              <a:t>6/12/16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3076815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28651" y="273844"/>
            <a:ext cx="7886700" cy="994172"/>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99066" y="3223131"/>
            <a:ext cx="2205039"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891" indent="0">
              <a:buNone/>
              <a:defRPr sz="1500" b="1"/>
            </a:lvl2pPr>
            <a:lvl3pPr marL="685783" indent="0">
              <a:buNone/>
              <a:defRPr sz="1351" b="1"/>
            </a:lvl3pPr>
            <a:lvl4pPr marL="1028674" indent="0">
              <a:buNone/>
              <a:defRPr sz="1200" b="1"/>
            </a:lvl4pPr>
            <a:lvl5pPr marL="1371566" indent="0">
              <a:buNone/>
              <a:defRPr sz="1200" b="1"/>
            </a:lvl5pPr>
            <a:lvl6pPr marL="1714457" indent="0">
              <a:buNone/>
              <a:defRPr sz="1200" b="1"/>
            </a:lvl6pPr>
            <a:lvl7pPr marL="2057349" indent="0">
              <a:buNone/>
              <a:defRPr sz="1200" b="1"/>
            </a:lvl7pPr>
            <a:lvl8pPr marL="2400240" indent="0">
              <a:buNone/>
              <a:defRPr sz="1200" b="1"/>
            </a:lvl8pPr>
            <a:lvl9pPr marL="2743131" indent="0">
              <a:buNone/>
              <a:defRPr sz="1200" b="1"/>
            </a:lvl9pPr>
          </a:lstStyle>
          <a:p>
            <a:pPr lvl="0"/>
            <a:r>
              <a:rPr lang="en-US" smtClean="0"/>
              <a:t>Click to edit Master text styles</a:t>
            </a:r>
          </a:p>
        </p:txBody>
      </p:sp>
      <p:sp>
        <p:nvSpPr>
          <p:cNvPr id="20" name="Picture Placeholder 2"/>
          <p:cNvSpPr>
            <a:spLocks noGrp="1" noChangeAspect="1"/>
          </p:cNvSpPr>
          <p:nvPr>
            <p:ph type="pic" idx="15"/>
          </p:nvPr>
        </p:nvSpPr>
        <p:spPr>
          <a:xfrm>
            <a:off x="999066" y="1692266"/>
            <a:ext cx="2205039"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91" indent="0">
              <a:buNone/>
              <a:defRPr sz="1200"/>
            </a:lvl2pPr>
            <a:lvl3pPr marL="685783" indent="0">
              <a:buNone/>
              <a:defRPr sz="1200"/>
            </a:lvl3pPr>
            <a:lvl4pPr marL="1028674" indent="0">
              <a:buNone/>
              <a:defRPr sz="1200"/>
            </a:lvl4pPr>
            <a:lvl5pPr marL="1371566" indent="0">
              <a:buNone/>
              <a:defRPr sz="1200"/>
            </a:lvl5pPr>
            <a:lvl6pPr marL="1714457" indent="0">
              <a:buNone/>
              <a:defRPr sz="1200"/>
            </a:lvl6pPr>
            <a:lvl7pPr marL="2057349" indent="0">
              <a:buNone/>
              <a:defRPr sz="1200"/>
            </a:lvl7pPr>
            <a:lvl8pPr marL="2400240" indent="0">
              <a:buNone/>
              <a:defRPr sz="1200"/>
            </a:lvl8pPr>
            <a:lvl9pPr marL="2743131" indent="0">
              <a:buNone/>
              <a:defRPr sz="1200"/>
            </a:lvl9pPr>
          </a:lstStyle>
          <a:p>
            <a:r>
              <a:rPr lang="en-US" smtClean="0"/>
              <a:t>Click icon to add picture</a:t>
            </a:r>
            <a:endParaRPr lang="en-US" dirty="0"/>
          </a:p>
        </p:txBody>
      </p:sp>
      <p:sp>
        <p:nvSpPr>
          <p:cNvPr id="21" name="Text Placeholder 3"/>
          <p:cNvSpPr>
            <a:spLocks noGrp="1"/>
          </p:cNvSpPr>
          <p:nvPr>
            <p:ph type="body" sz="half" idx="18"/>
          </p:nvPr>
        </p:nvSpPr>
        <p:spPr>
          <a:xfrm>
            <a:off x="999066" y="3655324"/>
            <a:ext cx="2205039" cy="494392"/>
          </a:xfrm>
        </p:spPr>
        <p:txBody>
          <a:bodyPr anchor="t">
            <a:normAutofit/>
          </a:bodyPr>
          <a:lstStyle>
            <a:lvl1pPr marL="0" indent="0">
              <a:buNone/>
              <a:defRPr sz="1051"/>
            </a:lvl1pPr>
            <a:lvl2pPr marL="342891" indent="0">
              <a:buNone/>
              <a:defRPr sz="900"/>
            </a:lvl2pPr>
            <a:lvl3pPr marL="685783" indent="0">
              <a:buNone/>
              <a:defRPr sz="751"/>
            </a:lvl3pPr>
            <a:lvl4pPr marL="1028674" indent="0">
              <a:buNone/>
              <a:defRPr sz="675"/>
            </a:lvl4pPr>
            <a:lvl5pPr marL="1371566" indent="0">
              <a:buNone/>
              <a:defRPr sz="675"/>
            </a:lvl5pPr>
            <a:lvl6pPr marL="1714457" indent="0">
              <a:buNone/>
              <a:defRPr sz="675"/>
            </a:lvl6pPr>
            <a:lvl7pPr marL="2057349" indent="0">
              <a:buNone/>
              <a:defRPr sz="675"/>
            </a:lvl7pPr>
            <a:lvl8pPr marL="2400240" indent="0">
              <a:buNone/>
              <a:defRPr sz="675"/>
            </a:lvl8pPr>
            <a:lvl9pPr marL="2743131" indent="0">
              <a:buNone/>
              <a:defRPr sz="675"/>
            </a:lvl9pPr>
          </a:lstStyle>
          <a:p>
            <a:pPr lvl="0"/>
            <a:r>
              <a:rPr lang="en-US" smtClean="0"/>
              <a:t>Click to edit Master text styles</a:t>
            </a:r>
          </a:p>
        </p:txBody>
      </p:sp>
      <p:sp>
        <p:nvSpPr>
          <p:cNvPr id="22" name="Text Placeholder 4"/>
          <p:cNvSpPr>
            <a:spLocks noGrp="1"/>
          </p:cNvSpPr>
          <p:nvPr>
            <p:ph type="body" sz="quarter" idx="3"/>
          </p:nvPr>
        </p:nvSpPr>
        <p:spPr>
          <a:xfrm>
            <a:off x="3426750" y="3223131"/>
            <a:ext cx="2197895"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891" indent="0">
              <a:buNone/>
              <a:defRPr sz="1500" b="1"/>
            </a:lvl2pPr>
            <a:lvl3pPr marL="685783" indent="0">
              <a:buNone/>
              <a:defRPr sz="1351" b="1"/>
            </a:lvl3pPr>
            <a:lvl4pPr marL="1028674" indent="0">
              <a:buNone/>
              <a:defRPr sz="1200" b="1"/>
            </a:lvl4pPr>
            <a:lvl5pPr marL="1371566" indent="0">
              <a:buNone/>
              <a:defRPr sz="1200" b="1"/>
            </a:lvl5pPr>
            <a:lvl6pPr marL="1714457" indent="0">
              <a:buNone/>
              <a:defRPr sz="1200" b="1"/>
            </a:lvl6pPr>
            <a:lvl7pPr marL="2057349" indent="0">
              <a:buNone/>
              <a:defRPr sz="1200" b="1"/>
            </a:lvl7pPr>
            <a:lvl8pPr marL="2400240" indent="0">
              <a:buNone/>
              <a:defRPr sz="1200" b="1"/>
            </a:lvl8pPr>
            <a:lvl9pPr marL="2743131" indent="0">
              <a:buNone/>
              <a:defRPr sz="1200" b="1"/>
            </a:lvl9pPr>
          </a:lstStyle>
          <a:p>
            <a:pPr lvl="0"/>
            <a:r>
              <a:rPr lang="en-US" smtClean="0"/>
              <a:t>Click to edit Master text styles</a:t>
            </a:r>
          </a:p>
        </p:txBody>
      </p:sp>
      <p:sp>
        <p:nvSpPr>
          <p:cNvPr id="23" name="Picture Placeholder 2"/>
          <p:cNvSpPr>
            <a:spLocks noGrp="1" noChangeAspect="1"/>
          </p:cNvSpPr>
          <p:nvPr>
            <p:ph type="pic" idx="21"/>
          </p:nvPr>
        </p:nvSpPr>
        <p:spPr>
          <a:xfrm>
            <a:off x="3426749" y="1692266"/>
            <a:ext cx="219789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91" indent="0">
              <a:buNone/>
              <a:defRPr sz="1200"/>
            </a:lvl2pPr>
            <a:lvl3pPr marL="685783" indent="0">
              <a:buNone/>
              <a:defRPr sz="1200"/>
            </a:lvl3pPr>
            <a:lvl4pPr marL="1028674" indent="0">
              <a:buNone/>
              <a:defRPr sz="1200"/>
            </a:lvl4pPr>
            <a:lvl5pPr marL="1371566" indent="0">
              <a:buNone/>
              <a:defRPr sz="1200"/>
            </a:lvl5pPr>
            <a:lvl6pPr marL="1714457" indent="0">
              <a:buNone/>
              <a:defRPr sz="1200"/>
            </a:lvl6pPr>
            <a:lvl7pPr marL="2057349" indent="0">
              <a:buNone/>
              <a:defRPr sz="1200"/>
            </a:lvl7pPr>
            <a:lvl8pPr marL="2400240" indent="0">
              <a:buNone/>
              <a:defRPr sz="1200"/>
            </a:lvl8pPr>
            <a:lvl9pPr marL="2743131" indent="0">
              <a:buNone/>
              <a:defRPr sz="1200"/>
            </a:lvl9pPr>
          </a:lstStyle>
          <a:p>
            <a:r>
              <a:rPr lang="en-US" smtClean="0"/>
              <a:t>Click icon to add picture</a:t>
            </a:r>
            <a:endParaRPr lang="en-US" dirty="0"/>
          </a:p>
        </p:txBody>
      </p:sp>
      <p:sp>
        <p:nvSpPr>
          <p:cNvPr id="24" name="Text Placeholder 3"/>
          <p:cNvSpPr>
            <a:spLocks noGrp="1"/>
          </p:cNvSpPr>
          <p:nvPr>
            <p:ph type="body" sz="half" idx="19"/>
          </p:nvPr>
        </p:nvSpPr>
        <p:spPr>
          <a:xfrm>
            <a:off x="3425735" y="3655323"/>
            <a:ext cx="2200805" cy="494392"/>
          </a:xfrm>
        </p:spPr>
        <p:txBody>
          <a:bodyPr anchor="t">
            <a:normAutofit/>
          </a:bodyPr>
          <a:lstStyle>
            <a:lvl1pPr marL="0" indent="0">
              <a:buNone/>
              <a:defRPr sz="1051"/>
            </a:lvl1pPr>
            <a:lvl2pPr marL="342891" indent="0">
              <a:buNone/>
              <a:defRPr sz="900"/>
            </a:lvl2pPr>
            <a:lvl3pPr marL="685783" indent="0">
              <a:buNone/>
              <a:defRPr sz="751"/>
            </a:lvl3pPr>
            <a:lvl4pPr marL="1028674" indent="0">
              <a:buNone/>
              <a:defRPr sz="675"/>
            </a:lvl4pPr>
            <a:lvl5pPr marL="1371566" indent="0">
              <a:buNone/>
              <a:defRPr sz="675"/>
            </a:lvl5pPr>
            <a:lvl6pPr marL="1714457" indent="0">
              <a:buNone/>
              <a:defRPr sz="675"/>
            </a:lvl6pPr>
            <a:lvl7pPr marL="2057349" indent="0">
              <a:buNone/>
              <a:defRPr sz="675"/>
            </a:lvl7pPr>
            <a:lvl8pPr marL="2400240" indent="0">
              <a:buNone/>
              <a:defRPr sz="675"/>
            </a:lvl8pPr>
            <a:lvl9pPr marL="2743131" indent="0">
              <a:buNone/>
              <a:defRPr sz="675"/>
            </a:lvl9pPr>
          </a:lstStyle>
          <a:p>
            <a:pPr lvl="0"/>
            <a:r>
              <a:rPr lang="en-US" smtClean="0"/>
              <a:t>Click to edit Master text styles</a:t>
            </a:r>
          </a:p>
        </p:txBody>
      </p:sp>
      <p:sp>
        <p:nvSpPr>
          <p:cNvPr id="25" name="Text Placeholder 4"/>
          <p:cNvSpPr>
            <a:spLocks noGrp="1"/>
          </p:cNvSpPr>
          <p:nvPr>
            <p:ph type="body" sz="quarter" idx="13"/>
          </p:nvPr>
        </p:nvSpPr>
        <p:spPr>
          <a:xfrm>
            <a:off x="5853244" y="3223131"/>
            <a:ext cx="2199085"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891" indent="0">
              <a:buNone/>
              <a:defRPr sz="1500" b="1"/>
            </a:lvl2pPr>
            <a:lvl3pPr marL="685783" indent="0">
              <a:buNone/>
              <a:defRPr sz="1351" b="1"/>
            </a:lvl3pPr>
            <a:lvl4pPr marL="1028674" indent="0">
              <a:buNone/>
              <a:defRPr sz="1200" b="1"/>
            </a:lvl4pPr>
            <a:lvl5pPr marL="1371566" indent="0">
              <a:buNone/>
              <a:defRPr sz="1200" b="1"/>
            </a:lvl5pPr>
            <a:lvl6pPr marL="1714457" indent="0">
              <a:buNone/>
              <a:defRPr sz="1200" b="1"/>
            </a:lvl6pPr>
            <a:lvl7pPr marL="2057349" indent="0">
              <a:buNone/>
              <a:defRPr sz="1200" b="1"/>
            </a:lvl7pPr>
            <a:lvl8pPr marL="2400240" indent="0">
              <a:buNone/>
              <a:defRPr sz="1200" b="1"/>
            </a:lvl8pPr>
            <a:lvl9pPr marL="2743131" indent="0">
              <a:buNone/>
              <a:defRPr sz="1200" b="1"/>
            </a:lvl9pPr>
          </a:lstStyle>
          <a:p>
            <a:pPr lvl="0"/>
            <a:r>
              <a:rPr lang="en-US" smtClean="0"/>
              <a:t>Click to edit Master text styles</a:t>
            </a:r>
          </a:p>
        </p:txBody>
      </p:sp>
      <p:sp>
        <p:nvSpPr>
          <p:cNvPr id="26" name="Picture Placeholder 2"/>
          <p:cNvSpPr>
            <a:spLocks noGrp="1" noChangeAspect="1"/>
          </p:cNvSpPr>
          <p:nvPr>
            <p:ph type="pic" idx="22"/>
          </p:nvPr>
        </p:nvSpPr>
        <p:spPr>
          <a:xfrm>
            <a:off x="5853243" y="1692266"/>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891" indent="0">
              <a:buNone/>
              <a:defRPr sz="1200"/>
            </a:lvl2pPr>
            <a:lvl3pPr marL="685783" indent="0">
              <a:buNone/>
              <a:defRPr sz="1200"/>
            </a:lvl3pPr>
            <a:lvl4pPr marL="1028674" indent="0">
              <a:buNone/>
              <a:defRPr sz="1200"/>
            </a:lvl4pPr>
            <a:lvl5pPr marL="1371566" indent="0">
              <a:buNone/>
              <a:defRPr sz="1200"/>
            </a:lvl5pPr>
            <a:lvl6pPr marL="1714457" indent="0">
              <a:buNone/>
              <a:defRPr sz="1200"/>
            </a:lvl6pPr>
            <a:lvl7pPr marL="2057349" indent="0">
              <a:buNone/>
              <a:defRPr sz="1200"/>
            </a:lvl7pPr>
            <a:lvl8pPr marL="2400240" indent="0">
              <a:buNone/>
              <a:defRPr sz="1200"/>
            </a:lvl8pPr>
            <a:lvl9pPr marL="2743131" indent="0">
              <a:buNone/>
              <a:defRPr sz="1200"/>
            </a:lvl9pPr>
          </a:lstStyle>
          <a:p>
            <a:r>
              <a:rPr lang="en-US" smtClean="0"/>
              <a:t>Click icon to add picture</a:t>
            </a:r>
            <a:endParaRPr lang="en-US" dirty="0"/>
          </a:p>
        </p:txBody>
      </p:sp>
      <p:sp>
        <p:nvSpPr>
          <p:cNvPr id="27" name="Text Placeholder 3"/>
          <p:cNvSpPr>
            <a:spLocks noGrp="1"/>
          </p:cNvSpPr>
          <p:nvPr>
            <p:ph type="body" sz="half" idx="20"/>
          </p:nvPr>
        </p:nvSpPr>
        <p:spPr>
          <a:xfrm>
            <a:off x="5853150" y="3655322"/>
            <a:ext cx="2201999" cy="494392"/>
          </a:xfrm>
        </p:spPr>
        <p:txBody>
          <a:bodyPr anchor="t">
            <a:normAutofit/>
          </a:bodyPr>
          <a:lstStyle>
            <a:lvl1pPr marL="0" indent="0">
              <a:buNone/>
              <a:defRPr sz="1051"/>
            </a:lvl1pPr>
            <a:lvl2pPr marL="342891" indent="0">
              <a:buNone/>
              <a:defRPr sz="900"/>
            </a:lvl2pPr>
            <a:lvl3pPr marL="685783" indent="0">
              <a:buNone/>
              <a:defRPr sz="751"/>
            </a:lvl3pPr>
            <a:lvl4pPr marL="1028674" indent="0">
              <a:buNone/>
              <a:defRPr sz="675"/>
            </a:lvl4pPr>
            <a:lvl5pPr marL="1371566" indent="0">
              <a:buNone/>
              <a:defRPr sz="675"/>
            </a:lvl5pPr>
            <a:lvl6pPr marL="1714457" indent="0">
              <a:buNone/>
              <a:defRPr sz="675"/>
            </a:lvl6pPr>
            <a:lvl7pPr marL="2057349" indent="0">
              <a:buNone/>
              <a:defRPr sz="675"/>
            </a:lvl7pPr>
            <a:lvl8pPr marL="2400240" indent="0">
              <a:buNone/>
              <a:defRPr sz="675"/>
            </a:lvl8pPr>
            <a:lvl9pPr marL="2743131" indent="0">
              <a:buNone/>
              <a:defRPr sz="675"/>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AAD347D-5ACD-4C99-B74B-A9C85AD731AF}" type="datetimeFigureOut">
              <a:rPr lang="en-US" smtClean="0"/>
              <a:t>6/12/16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645650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6/12/16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125316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7" y="273848"/>
            <a:ext cx="1971675" cy="4358879"/>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2" y="273848"/>
            <a:ext cx="5800725" cy="435887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6/12/16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4253053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6/12/16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585562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640899" y="3348021"/>
            <a:ext cx="6858000" cy="1231118"/>
          </a:xfrm>
        </p:spPr>
        <p:txBody>
          <a:bodyPr wrap="none" anchor="t">
            <a:normAutofit/>
          </a:bodyPr>
          <a:lstStyle>
            <a:lvl1pPr algn="l">
              <a:defRPr sz="7200" b="0" spc="-225">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640899" y="2770257"/>
            <a:ext cx="6858000" cy="565519"/>
          </a:xfrm>
        </p:spPr>
        <p:txBody>
          <a:bodyPr anchor="b">
            <a:normAutofit/>
          </a:bodyPr>
          <a:lstStyle>
            <a:lvl1pPr marL="0" indent="0" algn="l">
              <a:buNone/>
              <a:defRPr sz="24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342891" indent="0" algn="ctr">
              <a:buNone/>
              <a:defRPr sz="1500"/>
            </a:lvl2pPr>
            <a:lvl3pPr marL="685783" indent="0" algn="ctr">
              <a:buNone/>
              <a:defRPr sz="1351"/>
            </a:lvl3pPr>
            <a:lvl4pPr marL="1028674" indent="0" algn="ctr">
              <a:buNone/>
              <a:defRPr sz="1200"/>
            </a:lvl4pPr>
            <a:lvl5pPr marL="1371566" indent="0" algn="ctr">
              <a:buNone/>
              <a:defRPr sz="1200"/>
            </a:lvl5pPr>
            <a:lvl6pPr marL="1714457" indent="0" algn="ctr">
              <a:buNone/>
              <a:defRPr sz="1200"/>
            </a:lvl6pPr>
            <a:lvl7pPr marL="2057349" indent="0" algn="ctr">
              <a:buNone/>
              <a:defRPr sz="1200"/>
            </a:lvl7pPr>
            <a:lvl8pPr marL="2400240" indent="0" algn="ctr">
              <a:buNone/>
              <a:defRPr sz="1200"/>
            </a:lvl8pPr>
            <a:lvl9pPr marL="2743131"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796027F-7875-4030-9381-8BD8C4F21935}" type="datetimeFigureOut">
              <a:rPr lang="en-US" smtClean="0"/>
              <a:t>6/12/16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509408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40000" y="1369219"/>
            <a:ext cx="3768912"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39882" y="1369219"/>
            <a:ext cx="3775471" cy="32635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6/12/16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5889035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3" y="273844"/>
            <a:ext cx="7886700" cy="99417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40000" y="1260872"/>
            <a:ext cx="3768912" cy="617934"/>
          </a:xfrm>
        </p:spPr>
        <p:txBody>
          <a:bodyPr anchor="b"/>
          <a:lstStyle>
            <a:lvl1pPr marL="0" indent="0">
              <a:buNone/>
              <a:defRPr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342891" indent="0">
              <a:buNone/>
              <a:defRPr sz="1500" b="1"/>
            </a:lvl2pPr>
            <a:lvl3pPr marL="685783" indent="0">
              <a:buNone/>
              <a:defRPr sz="1351" b="1"/>
            </a:lvl3pPr>
            <a:lvl4pPr marL="1028674" indent="0">
              <a:buNone/>
              <a:defRPr sz="1200" b="1"/>
            </a:lvl4pPr>
            <a:lvl5pPr marL="1371566" indent="0">
              <a:buNone/>
              <a:defRPr sz="1200" b="1"/>
            </a:lvl5pPr>
            <a:lvl6pPr marL="1714457" indent="0">
              <a:buNone/>
              <a:defRPr sz="1200" b="1"/>
            </a:lvl6pPr>
            <a:lvl7pPr marL="2057349" indent="0">
              <a:buNone/>
              <a:defRPr sz="1200" b="1"/>
            </a:lvl7pPr>
            <a:lvl8pPr marL="2400240" indent="0">
              <a:buNone/>
              <a:defRPr sz="1200" b="1"/>
            </a:lvl8pPr>
            <a:lvl9pPr marL="2743131"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840000" y="1878807"/>
            <a:ext cx="3768912" cy="276344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39880" y="1260872"/>
            <a:ext cx="3776661" cy="617934"/>
          </a:xfrm>
        </p:spPr>
        <p:txBody>
          <a:bodyPr vert="horz" lIns="91440" tIns="45720" rIns="91440" bIns="45720" rtlCol="0" anchor="b">
            <a:normAutofit/>
          </a:bodyPr>
          <a:lstStyle>
            <a:lvl1pPr>
              <a:buNone/>
              <a:defRPr lang="en-US"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6" name="Content Placeholder 5"/>
          <p:cNvSpPr>
            <a:spLocks noGrp="1"/>
          </p:cNvSpPr>
          <p:nvPr>
            <p:ph sz="quarter" idx="4"/>
          </p:nvPr>
        </p:nvSpPr>
        <p:spPr>
          <a:xfrm>
            <a:off x="4739880" y="1878807"/>
            <a:ext cx="3776661" cy="276344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6/12/16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585214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6/12/16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7777295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6/12/16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96095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9" cy="1200150"/>
          </a:xfrm>
        </p:spPr>
        <p:txBody>
          <a:bodyPr anchor="b"/>
          <a:lstStyle>
            <a:lvl1pPr>
              <a:defRPr sz="2400"/>
            </a:lvl1pPr>
          </a:lstStyle>
          <a:p>
            <a:r>
              <a:rPr lang="en-US" smtClean="0"/>
              <a:t>Click to edit Master title style</a:t>
            </a:r>
            <a:endParaRPr lang="en-US" dirty="0"/>
          </a:p>
        </p:txBody>
      </p:sp>
      <p:sp>
        <p:nvSpPr>
          <p:cNvPr id="3" name="Content Placeholder 2"/>
          <p:cNvSpPr>
            <a:spLocks noGrp="1"/>
          </p:cNvSpPr>
          <p:nvPr>
            <p:ph idx="1"/>
          </p:nvPr>
        </p:nvSpPr>
        <p:spPr>
          <a:xfrm>
            <a:off x="3887393" y="740573"/>
            <a:ext cx="4629151" cy="36552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0001" y="1543054"/>
            <a:ext cx="2739019" cy="2858691"/>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891" indent="0">
              <a:buNone/>
              <a:defRPr sz="1051"/>
            </a:lvl2pPr>
            <a:lvl3pPr marL="685783" indent="0">
              <a:buNone/>
              <a:defRPr sz="900"/>
            </a:lvl3pPr>
            <a:lvl4pPr marL="1028674" indent="0">
              <a:buNone/>
              <a:defRPr sz="751"/>
            </a:lvl4pPr>
            <a:lvl5pPr marL="1371566" indent="0">
              <a:buNone/>
              <a:defRPr sz="751"/>
            </a:lvl5pPr>
            <a:lvl6pPr marL="1714457" indent="0">
              <a:buNone/>
              <a:defRPr sz="751"/>
            </a:lvl6pPr>
            <a:lvl7pPr marL="2057349" indent="0">
              <a:buNone/>
              <a:defRPr sz="751"/>
            </a:lvl7pPr>
            <a:lvl8pPr marL="2400240" indent="0">
              <a:buNone/>
              <a:defRPr sz="751"/>
            </a:lvl8pPr>
            <a:lvl9pPr marL="2743131" indent="0">
              <a:buNone/>
              <a:defRPr sz="75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6/12/16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250801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9" cy="1200150"/>
          </a:xfrm>
        </p:spPr>
        <p:txBody>
          <a:bodyPr anchor="b"/>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3" y="740573"/>
            <a:ext cx="4629151" cy="3655219"/>
          </a:xfrm>
        </p:spPr>
        <p:txBody>
          <a:bodyPr anchor="t"/>
          <a:lstStyle>
            <a:lvl1pPr marL="0" indent="0">
              <a:buNone/>
              <a:defRPr sz="2400"/>
            </a:lvl1pPr>
            <a:lvl2pPr marL="342891" indent="0">
              <a:buNone/>
              <a:defRPr sz="2100"/>
            </a:lvl2pPr>
            <a:lvl3pPr marL="685783" indent="0">
              <a:buNone/>
              <a:defRPr sz="1800"/>
            </a:lvl3pPr>
            <a:lvl4pPr marL="1028674" indent="0">
              <a:buNone/>
              <a:defRPr sz="1500"/>
            </a:lvl4pPr>
            <a:lvl5pPr marL="1371566" indent="0">
              <a:buNone/>
              <a:defRPr sz="1500"/>
            </a:lvl5pPr>
            <a:lvl6pPr marL="1714457" indent="0">
              <a:buNone/>
              <a:defRPr sz="1500"/>
            </a:lvl6pPr>
            <a:lvl7pPr marL="2057349" indent="0">
              <a:buNone/>
              <a:defRPr sz="1500"/>
            </a:lvl7pPr>
            <a:lvl8pPr marL="2400240" indent="0">
              <a:buNone/>
              <a:defRPr sz="1500"/>
            </a:lvl8pPr>
            <a:lvl9pPr marL="2743131" indent="0">
              <a:buNone/>
              <a:defRPr sz="1500"/>
            </a:lvl9pPr>
          </a:lstStyle>
          <a:p>
            <a:r>
              <a:rPr lang="en-US" smtClean="0"/>
              <a:t>Click icon to add picture</a:t>
            </a:r>
            <a:endParaRPr lang="en-US" dirty="0"/>
          </a:p>
        </p:txBody>
      </p:sp>
      <p:sp>
        <p:nvSpPr>
          <p:cNvPr id="4" name="Text Placeholder 3"/>
          <p:cNvSpPr>
            <a:spLocks noGrp="1"/>
          </p:cNvSpPr>
          <p:nvPr>
            <p:ph type="body" sz="half" idx="2"/>
          </p:nvPr>
        </p:nvSpPr>
        <p:spPr>
          <a:xfrm>
            <a:off x="840001" y="1543054"/>
            <a:ext cx="2739019" cy="2858691"/>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891" indent="0">
              <a:buNone/>
              <a:defRPr sz="1051"/>
            </a:lvl2pPr>
            <a:lvl3pPr marL="685783" indent="0">
              <a:buNone/>
              <a:defRPr sz="900"/>
            </a:lvl3pPr>
            <a:lvl4pPr marL="1028674" indent="0">
              <a:buNone/>
              <a:defRPr sz="751"/>
            </a:lvl4pPr>
            <a:lvl5pPr marL="1371566" indent="0">
              <a:buNone/>
              <a:defRPr sz="751"/>
            </a:lvl5pPr>
            <a:lvl6pPr marL="1714457" indent="0">
              <a:buNone/>
              <a:defRPr sz="751"/>
            </a:lvl6pPr>
            <a:lvl7pPr marL="2057349" indent="0">
              <a:buNone/>
              <a:defRPr sz="751"/>
            </a:lvl7pPr>
            <a:lvl8pPr marL="2400240" indent="0">
              <a:buNone/>
              <a:defRPr sz="751"/>
            </a:lvl8pPr>
            <a:lvl9pPr marL="2743131" indent="0">
              <a:buNone/>
              <a:defRPr sz="75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6/12/16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2469250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1" y="273844"/>
            <a:ext cx="7886700" cy="99417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40002" y="1369219"/>
            <a:ext cx="7675351" cy="326350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1" y="4767263"/>
            <a:ext cx="2057400" cy="273844"/>
          </a:xfrm>
          <a:prstGeom prst="rect">
            <a:avLst/>
          </a:prstGeom>
        </p:spPr>
        <p:txBody>
          <a:bodyPr vert="horz" lIns="91440" tIns="45720" rIns="91440" bIns="45720" rtlCol="0" anchor="ctr"/>
          <a:lstStyle>
            <a:lvl1pPr algn="l">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4AAD347D-5ACD-4C99-B74B-A9C85AD731AF}" type="datetimeFigureOut">
              <a:rPr lang="en-US" smtClean="0"/>
              <a:t>6/12/16</a:t>
            </a:fld>
            <a:endParaRPr lang="en-US" dirty="0"/>
          </a:p>
        </p:txBody>
      </p:sp>
      <p:sp>
        <p:nvSpPr>
          <p:cNvPr id="5" name="Footer Placeholder 4"/>
          <p:cNvSpPr>
            <a:spLocks noGrp="1"/>
          </p:cNvSpPr>
          <p:nvPr>
            <p:ph type="ftr" sz="quarter" idx="3"/>
          </p:nvPr>
        </p:nvSpPr>
        <p:spPr>
          <a:xfrm>
            <a:off x="3028951" y="4767263"/>
            <a:ext cx="3086100" cy="273844"/>
          </a:xfrm>
          <a:prstGeom prst="rect">
            <a:avLst/>
          </a:prstGeom>
        </p:spPr>
        <p:txBody>
          <a:bodyPr vert="horz" lIns="91440" tIns="45720" rIns="91440" bIns="45720" rtlCol="0" anchor="ctr"/>
          <a:lstStyle>
            <a:lvl1pPr algn="ctr">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6457951" y="4767263"/>
            <a:ext cx="2057400" cy="273844"/>
          </a:xfrm>
          <a:prstGeom prst="rect">
            <a:avLst/>
          </a:prstGeom>
        </p:spPr>
        <p:txBody>
          <a:bodyPr vert="horz" lIns="91440" tIns="45720" rIns="91440" bIns="45720" rtlCol="0" anchor="ctr"/>
          <a:lstStyle>
            <a:lvl1pPr algn="r">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199187845"/>
      </p:ext>
    </p:extLst>
  </p:cSld>
  <p:clrMap bg1="dk1" tx1="lt1" bg2="dk2" tx2="lt2" accent1="accent1" accent2="accent2" accent3="accent3" accent4="accent4" accent5="accent5" accent6="accent6" hlink="hlink" folHlink="folHlink"/>
  <p:sldLayoutIdLst>
    <p:sldLayoutId id="2147483783" r:id="rId1"/>
    <p:sldLayoutId id="2147483784" r:id="rId2"/>
    <p:sldLayoutId id="2147483785" r:id="rId3"/>
    <p:sldLayoutId id="2147483786" r:id="rId4"/>
    <p:sldLayoutId id="2147483787" r:id="rId5"/>
    <p:sldLayoutId id="2147483788" r:id="rId6"/>
    <p:sldLayoutId id="2147483789" r:id="rId7"/>
    <p:sldLayoutId id="2147483790" r:id="rId8"/>
    <p:sldLayoutId id="2147483791" r:id="rId9"/>
    <p:sldLayoutId id="2147483792" r:id="rId10"/>
    <p:sldLayoutId id="2147483793" r:id="rId11"/>
    <p:sldLayoutId id="2147483794" r:id="rId12"/>
    <p:sldLayoutId id="2147483795" r:id="rId13"/>
    <p:sldLayoutId id="2147483796" r:id="rId14"/>
    <p:sldLayoutId id="2147483797" r:id="rId15"/>
    <p:sldLayoutId id="2147483798" r:id="rId16"/>
    <p:sldLayoutId id="2147483799" r:id="rId17"/>
  </p:sldLayoutIdLst>
  <p:txStyles>
    <p:titleStyle>
      <a:lvl1pPr algn="l" defTabSz="685783" rtl="0" eaLnBrk="1" latinLnBrk="0" hangingPunct="1">
        <a:lnSpc>
          <a:spcPct val="90000"/>
        </a:lnSpc>
        <a:spcBef>
          <a:spcPct val="0"/>
        </a:spcBef>
        <a:buNone/>
        <a:defRPr sz="4051"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171446" indent="-171446" algn="l" defTabSz="685783" rtl="0" eaLnBrk="1" latinLnBrk="0" hangingPunct="1">
        <a:lnSpc>
          <a:spcPct val="90000"/>
        </a:lnSpc>
        <a:spcBef>
          <a:spcPts val="751"/>
        </a:spcBef>
        <a:buFont typeface="Arial" panose="020B0604020202020204" pitchFamily="34" charset="0"/>
        <a:buChar char="•"/>
        <a:defRPr sz="21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514338" indent="-171446" algn="l" defTabSz="685783" rtl="0" eaLnBrk="1" latinLnBrk="0" hangingPunct="1">
        <a:lnSpc>
          <a:spcPct val="90000"/>
        </a:lnSpc>
        <a:spcBef>
          <a:spcPts val="375"/>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857229" indent="-171446" algn="l" defTabSz="685783" rtl="0" eaLnBrk="1" latinLnBrk="0" hangingPunct="1">
        <a:lnSpc>
          <a:spcPct val="90000"/>
        </a:lnSpc>
        <a:spcBef>
          <a:spcPts val="375"/>
        </a:spcBef>
        <a:buFont typeface="Arial" panose="020B0604020202020204" pitchFamily="34" charset="0"/>
        <a:buChar char="•"/>
        <a:defRPr sz="15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200121" indent="-171446" algn="l" defTabSz="685783" rtl="0" eaLnBrk="1" latinLnBrk="0" hangingPunct="1">
        <a:lnSpc>
          <a:spcPct val="90000"/>
        </a:lnSpc>
        <a:spcBef>
          <a:spcPts val="375"/>
        </a:spcBef>
        <a:buFont typeface="Arial" panose="020B0604020202020204" pitchFamily="34" charset="0"/>
        <a:buChar char="•"/>
        <a:defRPr sz="1351"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1"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1885904"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8pPr>
      <a:lvl9pPr marL="2914578" indent="-171446" algn="l" defTabSz="685783" rtl="0" eaLnBrk="1" latinLnBrk="0" hangingPunct="1">
        <a:lnSpc>
          <a:spcPct val="90000"/>
        </a:lnSpc>
        <a:spcBef>
          <a:spcPts val="375"/>
        </a:spcBef>
        <a:buFont typeface="Arial" panose="020B0604020202020204" pitchFamily="34" charset="0"/>
        <a:buChar char="•"/>
        <a:defRPr sz="1351" kern="1200">
          <a:solidFill>
            <a:schemeClr val="tx1"/>
          </a:solidFill>
          <a:latin typeface="+mn-lt"/>
          <a:ea typeface="+mn-ea"/>
          <a:cs typeface="+mn-cs"/>
        </a:defRPr>
      </a:lvl9pPr>
    </p:bodyStyle>
    <p:otherStyle>
      <a:defPPr>
        <a:defRPr lang="en-US"/>
      </a:defPPr>
      <a:lvl1pPr marL="0" algn="l" defTabSz="685783" rtl="0" eaLnBrk="1" latinLnBrk="0" hangingPunct="1">
        <a:defRPr sz="1351" kern="1200">
          <a:solidFill>
            <a:schemeClr val="tx1"/>
          </a:solidFill>
          <a:latin typeface="+mn-lt"/>
          <a:ea typeface="+mn-ea"/>
          <a:cs typeface="+mn-cs"/>
        </a:defRPr>
      </a:lvl1pPr>
      <a:lvl2pPr marL="342891" algn="l" defTabSz="685783" rtl="0" eaLnBrk="1" latinLnBrk="0" hangingPunct="1">
        <a:defRPr sz="1351" kern="1200">
          <a:solidFill>
            <a:schemeClr val="tx1"/>
          </a:solidFill>
          <a:latin typeface="+mn-lt"/>
          <a:ea typeface="+mn-ea"/>
          <a:cs typeface="+mn-cs"/>
        </a:defRPr>
      </a:lvl2pPr>
      <a:lvl3pPr marL="685783" algn="l" defTabSz="685783" rtl="0" eaLnBrk="1" latinLnBrk="0" hangingPunct="1">
        <a:defRPr sz="1351" kern="1200">
          <a:solidFill>
            <a:schemeClr val="tx1"/>
          </a:solidFill>
          <a:latin typeface="+mn-lt"/>
          <a:ea typeface="+mn-ea"/>
          <a:cs typeface="+mn-cs"/>
        </a:defRPr>
      </a:lvl3pPr>
      <a:lvl4pPr marL="1028674" algn="l" defTabSz="685783" rtl="0" eaLnBrk="1" latinLnBrk="0" hangingPunct="1">
        <a:defRPr sz="1351" kern="1200">
          <a:solidFill>
            <a:schemeClr val="tx1"/>
          </a:solidFill>
          <a:latin typeface="+mn-lt"/>
          <a:ea typeface="+mn-ea"/>
          <a:cs typeface="+mn-cs"/>
        </a:defRPr>
      </a:lvl4pPr>
      <a:lvl5pPr marL="1371566" algn="l" defTabSz="685783" rtl="0" eaLnBrk="1" latinLnBrk="0" hangingPunct="1">
        <a:defRPr sz="1351" kern="1200">
          <a:solidFill>
            <a:schemeClr val="tx1"/>
          </a:solidFill>
          <a:latin typeface="+mn-lt"/>
          <a:ea typeface="+mn-ea"/>
          <a:cs typeface="+mn-cs"/>
        </a:defRPr>
      </a:lvl5pPr>
      <a:lvl6pPr marL="1714457" algn="l" defTabSz="685783" rtl="0" eaLnBrk="1" latinLnBrk="0" hangingPunct="1">
        <a:defRPr sz="1351" kern="1200">
          <a:solidFill>
            <a:schemeClr val="tx1"/>
          </a:solidFill>
          <a:latin typeface="+mn-lt"/>
          <a:ea typeface="+mn-ea"/>
          <a:cs typeface="+mn-cs"/>
        </a:defRPr>
      </a:lvl6pPr>
      <a:lvl7pPr marL="2057349" algn="l" defTabSz="685783" rtl="0" eaLnBrk="1" latinLnBrk="0" hangingPunct="1">
        <a:defRPr sz="1351" kern="1200">
          <a:solidFill>
            <a:schemeClr val="tx1"/>
          </a:solidFill>
          <a:latin typeface="+mn-lt"/>
          <a:ea typeface="+mn-ea"/>
          <a:cs typeface="+mn-cs"/>
        </a:defRPr>
      </a:lvl7pPr>
      <a:lvl8pPr marL="2400240" algn="l" defTabSz="685783" rtl="0" eaLnBrk="1" latinLnBrk="0" hangingPunct="1">
        <a:defRPr sz="1351" kern="1200">
          <a:solidFill>
            <a:schemeClr val="tx1"/>
          </a:solidFill>
          <a:latin typeface="+mn-lt"/>
          <a:ea typeface="+mn-ea"/>
          <a:cs typeface="+mn-cs"/>
        </a:defRPr>
      </a:lvl8pPr>
      <a:lvl9pPr marL="2743131" algn="l" defTabSz="685783"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9.png"/><Relationship Id="rId1" Type="http://schemas.microsoft.com/office/2007/relationships/media" Target="../media/media1.mp4"/><Relationship Id="rId2"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
        <p:cNvGrpSpPr/>
        <p:nvPr/>
      </p:nvGrpSpPr>
      <p:grpSpPr>
        <a:xfrm>
          <a:off x="0" y="0"/>
          <a:ext cx="0" cy="0"/>
          <a:chOff x="0" y="0"/>
          <a:chExt cx="0" cy="0"/>
        </a:xfrm>
      </p:grpSpPr>
      <p:sp>
        <p:nvSpPr>
          <p:cNvPr id="24" name="Shape 24"/>
          <p:cNvSpPr txBox="1">
            <a:spLocks noGrp="1"/>
          </p:cNvSpPr>
          <p:nvPr>
            <p:ph type="subTitle" idx="1"/>
          </p:nvPr>
        </p:nvSpPr>
        <p:spPr>
          <a:xfrm>
            <a:off x="4953000" y="4171950"/>
            <a:ext cx="4114800" cy="849083"/>
          </a:xfrm>
          <a:prstGeom prst="rect">
            <a:avLst/>
          </a:prstGeom>
          <a:noFill/>
          <a:ln>
            <a:noFill/>
          </a:ln>
        </p:spPr>
        <p:txBody>
          <a:bodyPr vert="horz" lIns="91425" tIns="91425" rIns="91425" bIns="91425" rtlCol="0" anchor="t" anchorCtr="0">
            <a:noAutofit/>
          </a:bodyPr>
          <a:lstStyle/>
          <a:p>
            <a:pPr>
              <a:lnSpc>
                <a:spcPct val="115000"/>
              </a:lnSpc>
              <a:spcBef>
                <a:spcPts val="0"/>
              </a:spcBef>
              <a:buClr>
                <a:schemeClr val="dk2"/>
              </a:buClr>
              <a:buSzPct val="25000"/>
            </a:pPr>
            <a:r>
              <a:rPr lang="en" sz="1400" b="1" dirty="0">
                <a:solidFill>
                  <a:srgbClr val="FFFF00"/>
                </a:solidFill>
                <a:latin typeface="Calibri"/>
                <a:ea typeface="Calibri"/>
                <a:cs typeface="Calibri"/>
                <a:sym typeface="Calibri"/>
                <a:rtl val="0"/>
              </a:rPr>
              <a:t>Brunda Chouthoy</a:t>
            </a:r>
            <a:r>
              <a:rPr lang="en" sz="1400" b="1" dirty="0" smtClean="0">
                <a:solidFill>
                  <a:srgbClr val="FFFF00"/>
                </a:solidFill>
                <a:latin typeface="Calibri"/>
                <a:ea typeface="Calibri"/>
                <a:cs typeface="Calibri"/>
                <a:sym typeface="Calibri"/>
                <a:rtl val="0"/>
              </a:rPr>
              <a:t>, </a:t>
            </a:r>
            <a:r>
              <a:rPr lang="en" sz="1400" b="1" dirty="0">
                <a:solidFill>
                  <a:srgbClr val="FFFF00"/>
                </a:solidFill>
                <a:latin typeface="Calibri"/>
                <a:ea typeface="Calibri"/>
                <a:cs typeface="Calibri"/>
                <a:sym typeface="Calibri"/>
                <a:rtl val="0"/>
              </a:rPr>
              <a:t>Kiron Mishra</a:t>
            </a:r>
            <a:r>
              <a:rPr lang="en" sz="1400" b="1" dirty="0" smtClean="0">
                <a:solidFill>
                  <a:srgbClr val="FFFF00"/>
                </a:solidFill>
                <a:latin typeface="Calibri"/>
                <a:ea typeface="Calibri"/>
                <a:cs typeface="Calibri"/>
                <a:sym typeface="Calibri"/>
                <a:rtl val="0"/>
              </a:rPr>
              <a:t>,</a:t>
            </a:r>
          </a:p>
          <a:p>
            <a:pPr>
              <a:lnSpc>
                <a:spcPct val="115000"/>
              </a:lnSpc>
              <a:spcBef>
                <a:spcPts val="0"/>
              </a:spcBef>
              <a:buClr>
                <a:schemeClr val="dk2"/>
              </a:buClr>
              <a:buSzPct val="25000"/>
            </a:pPr>
            <a:r>
              <a:rPr lang="en" sz="1400" b="1" dirty="0" smtClean="0">
                <a:solidFill>
                  <a:srgbClr val="FFFF00"/>
                </a:solidFill>
                <a:latin typeface="Calibri"/>
                <a:ea typeface="Calibri"/>
                <a:cs typeface="Calibri"/>
                <a:sym typeface="Calibri"/>
                <a:rtl val="0"/>
              </a:rPr>
              <a:t> </a:t>
            </a:r>
            <a:r>
              <a:rPr lang="en" sz="1400" b="1" dirty="0">
                <a:solidFill>
                  <a:schemeClr val="accent5">
                    <a:lumMod val="60000"/>
                    <a:lumOff val="40000"/>
                  </a:schemeClr>
                </a:solidFill>
                <a:latin typeface="Calibri"/>
                <a:ea typeface="Calibri"/>
                <a:cs typeface="Calibri"/>
                <a:sym typeface="Calibri"/>
                <a:rtl val="0"/>
              </a:rPr>
              <a:t>John </a:t>
            </a:r>
            <a:r>
              <a:rPr lang="en" sz="1400" b="1" dirty="0" smtClean="0">
                <a:solidFill>
                  <a:schemeClr val="accent5">
                    <a:lumMod val="60000"/>
                    <a:lumOff val="40000"/>
                  </a:schemeClr>
                </a:solidFill>
                <a:latin typeface="Calibri"/>
                <a:ea typeface="Calibri"/>
                <a:cs typeface="Calibri"/>
                <a:sym typeface="Calibri"/>
                <a:rtl val="0"/>
              </a:rPr>
              <a:t>Misailedes, Craig </a:t>
            </a:r>
            <a:r>
              <a:rPr lang="en" sz="1400" b="1" dirty="0">
                <a:solidFill>
                  <a:schemeClr val="accent5">
                    <a:lumMod val="60000"/>
                    <a:lumOff val="40000"/>
                  </a:schemeClr>
                </a:solidFill>
                <a:latin typeface="Calibri"/>
                <a:ea typeface="Calibri"/>
                <a:cs typeface="Calibri"/>
                <a:sym typeface="Calibri"/>
                <a:rtl val="0"/>
              </a:rPr>
              <a:t>Stanek, Samantha Stanley</a:t>
            </a:r>
          </a:p>
          <a:p>
            <a:pPr>
              <a:lnSpc>
                <a:spcPct val="115000"/>
              </a:lnSpc>
              <a:spcBef>
                <a:spcPts val="0"/>
              </a:spcBef>
              <a:buClr>
                <a:schemeClr val="dk2"/>
              </a:buClr>
              <a:buSzPct val="25000"/>
            </a:pPr>
            <a:r>
              <a:rPr lang="en" sz="1400" b="1" dirty="0">
                <a:solidFill>
                  <a:srgbClr val="FFFF00"/>
                </a:solidFill>
                <a:latin typeface="Calibri"/>
                <a:ea typeface="Calibri"/>
                <a:cs typeface="Calibri"/>
                <a:sym typeface="Calibri"/>
                <a:rtl val="0"/>
              </a:rPr>
              <a:t>June </a:t>
            </a:r>
            <a:r>
              <a:rPr lang="en" sz="1400" b="1" dirty="0" smtClean="0">
                <a:solidFill>
                  <a:srgbClr val="FFFF00"/>
                </a:solidFill>
                <a:latin typeface="Calibri"/>
                <a:ea typeface="Calibri"/>
                <a:cs typeface="Calibri"/>
                <a:sym typeface="Calibri"/>
                <a:rtl val="0"/>
              </a:rPr>
              <a:t>2, </a:t>
            </a:r>
            <a:r>
              <a:rPr lang="en" sz="1400" b="1" dirty="0">
                <a:solidFill>
                  <a:srgbClr val="FFFF00"/>
                </a:solidFill>
                <a:latin typeface="Calibri"/>
                <a:ea typeface="Calibri"/>
                <a:cs typeface="Calibri"/>
                <a:sym typeface="Calibri"/>
                <a:rtl val="0"/>
              </a:rPr>
              <a:t>2016</a:t>
            </a:r>
          </a:p>
        </p:txBody>
      </p:sp>
      <p:sp>
        <p:nvSpPr>
          <p:cNvPr id="8" name="TextBox 7"/>
          <p:cNvSpPr txBox="1"/>
          <p:nvPr/>
        </p:nvSpPr>
        <p:spPr>
          <a:xfrm>
            <a:off x="4953000" y="1491555"/>
            <a:ext cx="4114800" cy="1384995"/>
          </a:xfrm>
          <a:prstGeom prst="rect">
            <a:avLst/>
          </a:prstGeom>
          <a:noFill/>
        </p:spPr>
        <p:txBody>
          <a:bodyPr wrap="square" rtlCol="0">
            <a:spAutoFit/>
          </a:bodyPr>
          <a:lstStyle/>
          <a:p>
            <a:pPr algn="ctr"/>
            <a:r>
              <a:rPr lang="en-US" sz="2800" dirty="0" smtClean="0">
                <a:solidFill>
                  <a:srgbClr val="FFFF00"/>
                </a:solidFill>
              </a:rPr>
              <a:t>Kobe Bryant:</a:t>
            </a:r>
          </a:p>
          <a:p>
            <a:pPr algn="ctr"/>
            <a:r>
              <a:rPr lang="en-US" sz="2800" dirty="0" smtClean="0">
                <a:solidFill>
                  <a:srgbClr val="FFFF00"/>
                </a:solidFill>
              </a:rPr>
              <a:t>“A True Shooting Guard” … </a:t>
            </a:r>
            <a:r>
              <a:rPr lang="en-US" sz="2800" dirty="0">
                <a:solidFill>
                  <a:srgbClr val="FFFF00"/>
                </a:solidFill>
              </a:rPr>
              <a:t>Or Was He</a:t>
            </a:r>
            <a:r>
              <a:rPr lang="en-US" sz="2800" dirty="0" smtClean="0">
                <a:solidFill>
                  <a:srgbClr val="FFFF00"/>
                </a:solidFill>
              </a:rPr>
              <a:t>?</a:t>
            </a:r>
            <a:endParaRPr lang="en-US" sz="2800" dirty="0">
              <a:solidFill>
                <a:srgbClr val="FFFF00"/>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593" y="57151"/>
            <a:ext cx="4857750" cy="4800600"/>
          </a:xfrm>
          <a:prstGeom prst="rect">
            <a:avLst/>
          </a:prstGeom>
          <a:ln>
            <a:solidFill>
              <a:schemeClr val="bg1"/>
            </a:solidFill>
          </a:ln>
        </p:spPr>
      </p:pic>
      <p:sp>
        <p:nvSpPr>
          <p:cNvPr id="6" name="TextBox 5"/>
          <p:cNvSpPr txBox="1"/>
          <p:nvPr/>
        </p:nvSpPr>
        <p:spPr>
          <a:xfrm>
            <a:off x="0" y="4857751"/>
            <a:ext cx="4857750" cy="246221"/>
          </a:xfrm>
          <a:prstGeom prst="rect">
            <a:avLst/>
          </a:prstGeom>
          <a:noFill/>
        </p:spPr>
        <p:txBody>
          <a:bodyPr wrap="square" rtlCol="0">
            <a:spAutoFit/>
          </a:bodyPr>
          <a:lstStyle/>
          <a:p>
            <a:r>
              <a:rPr lang="en-US" sz="1000" dirty="0" smtClean="0">
                <a:solidFill>
                  <a:schemeClr val="tx1"/>
                </a:solidFill>
              </a:rPr>
              <a:t>Infographic Source:  </a:t>
            </a:r>
            <a:r>
              <a:rPr lang="en-US" sz="1000" i="1" dirty="0" smtClean="0">
                <a:solidFill>
                  <a:schemeClr val="tx1"/>
                </a:solidFill>
              </a:rPr>
              <a:t>Los Angeles Times</a:t>
            </a:r>
            <a:endParaRPr lang="en-US" sz="1000" i="1" dirty="0">
              <a:solidFill>
                <a:schemeClr val="tx1"/>
              </a:solidFill>
            </a:endParaRPr>
          </a:p>
        </p:txBody>
      </p:sp>
    </p:spTree>
    <p:extLst>
      <p:ext uri="{BB962C8B-B14F-4D97-AF65-F5344CB8AC3E}">
        <p14:creationId xmlns:p14="http://schemas.microsoft.com/office/powerpoint/2010/main" val="2599779273"/>
      </p:ext>
    </p:extLst>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19250" y="28875"/>
            <a:ext cx="9098881" cy="5086350"/>
          </a:xfrm>
          <a:prstGeom prst="rect">
            <a:avLst/>
          </a:prstGeom>
        </p:spPr>
      </p:pic>
      <p:sp>
        <p:nvSpPr>
          <p:cNvPr id="4" name="Rectangle 3"/>
          <p:cNvSpPr/>
          <p:nvPr/>
        </p:nvSpPr>
        <p:spPr>
          <a:xfrm rot="16200000">
            <a:off x="1471922" y="4811695"/>
            <a:ext cx="381000" cy="152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rot="16200000">
            <a:off x="1367147" y="4780173"/>
            <a:ext cx="590550" cy="215444"/>
          </a:xfrm>
          <a:prstGeom prst="rect">
            <a:avLst/>
          </a:prstGeom>
          <a:noFill/>
        </p:spPr>
        <p:txBody>
          <a:bodyPr wrap="square" rtlCol="0">
            <a:spAutoFit/>
          </a:bodyPr>
          <a:lstStyle/>
          <a:p>
            <a:r>
              <a:rPr lang="en-US" sz="800" b="1" u="sng" dirty="0" smtClean="0"/>
              <a:t>1999-00</a:t>
            </a:r>
            <a:endParaRPr lang="en-US" sz="800" b="1" u="sng" dirty="0"/>
          </a:p>
        </p:txBody>
      </p:sp>
      <p:sp>
        <p:nvSpPr>
          <p:cNvPr id="6" name="Rectangle 5"/>
          <p:cNvSpPr/>
          <p:nvPr/>
        </p:nvSpPr>
        <p:spPr>
          <a:xfrm rot="16200000">
            <a:off x="1790700" y="4825665"/>
            <a:ext cx="381000" cy="152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rot="16200000">
            <a:off x="2127243" y="4825665"/>
            <a:ext cx="381000" cy="152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rot="16200000">
            <a:off x="4469630" y="4819315"/>
            <a:ext cx="381000" cy="152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rot="16200000">
            <a:off x="4806173" y="4819315"/>
            <a:ext cx="381000" cy="152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p:cNvSpPr txBox="1"/>
          <p:nvPr/>
        </p:nvSpPr>
        <p:spPr>
          <a:xfrm rot="16200000">
            <a:off x="1686967" y="4780173"/>
            <a:ext cx="590550" cy="215444"/>
          </a:xfrm>
          <a:prstGeom prst="rect">
            <a:avLst/>
          </a:prstGeom>
          <a:noFill/>
        </p:spPr>
        <p:txBody>
          <a:bodyPr wrap="square" rtlCol="0">
            <a:spAutoFit/>
          </a:bodyPr>
          <a:lstStyle/>
          <a:p>
            <a:r>
              <a:rPr lang="en-US" sz="800" b="1" u="sng" dirty="0" smtClean="0"/>
              <a:t>2000-01</a:t>
            </a:r>
            <a:endParaRPr lang="en-US" sz="800" b="1" u="sng" dirty="0"/>
          </a:p>
        </p:txBody>
      </p:sp>
      <p:sp>
        <p:nvSpPr>
          <p:cNvPr id="13" name="TextBox 12"/>
          <p:cNvSpPr txBox="1"/>
          <p:nvPr/>
        </p:nvSpPr>
        <p:spPr>
          <a:xfrm rot="16200000">
            <a:off x="2022468" y="4778568"/>
            <a:ext cx="590550" cy="215444"/>
          </a:xfrm>
          <a:prstGeom prst="rect">
            <a:avLst/>
          </a:prstGeom>
          <a:noFill/>
        </p:spPr>
        <p:txBody>
          <a:bodyPr wrap="square" rtlCol="0">
            <a:spAutoFit/>
          </a:bodyPr>
          <a:lstStyle/>
          <a:p>
            <a:r>
              <a:rPr lang="en-US" sz="800" b="1" u="sng" dirty="0" smtClean="0"/>
              <a:t>2001-02</a:t>
            </a:r>
            <a:endParaRPr lang="en-US" sz="800" b="1" u="sng" dirty="0"/>
          </a:p>
        </p:txBody>
      </p:sp>
      <p:sp>
        <p:nvSpPr>
          <p:cNvPr id="14" name="TextBox 13"/>
          <p:cNvSpPr txBox="1"/>
          <p:nvPr/>
        </p:nvSpPr>
        <p:spPr>
          <a:xfrm rot="16200000">
            <a:off x="4364855" y="4778568"/>
            <a:ext cx="590550" cy="215444"/>
          </a:xfrm>
          <a:prstGeom prst="rect">
            <a:avLst/>
          </a:prstGeom>
          <a:noFill/>
        </p:spPr>
        <p:txBody>
          <a:bodyPr wrap="square" rtlCol="0">
            <a:spAutoFit/>
          </a:bodyPr>
          <a:lstStyle/>
          <a:p>
            <a:r>
              <a:rPr lang="en-US" sz="800" b="1" u="sng" dirty="0" smtClean="0"/>
              <a:t>2008-09</a:t>
            </a:r>
            <a:endParaRPr lang="en-US" sz="800" b="1" u="sng" dirty="0"/>
          </a:p>
        </p:txBody>
      </p:sp>
      <p:sp>
        <p:nvSpPr>
          <p:cNvPr id="15" name="TextBox 14"/>
          <p:cNvSpPr txBox="1"/>
          <p:nvPr/>
        </p:nvSpPr>
        <p:spPr>
          <a:xfrm rot="16200000">
            <a:off x="4701398" y="4787792"/>
            <a:ext cx="590550" cy="215444"/>
          </a:xfrm>
          <a:prstGeom prst="rect">
            <a:avLst/>
          </a:prstGeom>
          <a:noFill/>
        </p:spPr>
        <p:txBody>
          <a:bodyPr wrap="square" rtlCol="0">
            <a:spAutoFit/>
          </a:bodyPr>
          <a:lstStyle/>
          <a:p>
            <a:r>
              <a:rPr lang="en-US" sz="800" b="1" u="sng" dirty="0" smtClean="0"/>
              <a:t>2009-10</a:t>
            </a:r>
            <a:endParaRPr lang="en-US" sz="800" b="1" u="sng" dirty="0"/>
          </a:p>
        </p:txBody>
      </p:sp>
    </p:spTree>
    <p:extLst>
      <p:ext uri="{BB962C8B-B14F-4D97-AF65-F5344CB8AC3E}">
        <p14:creationId xmlns:p14="http://schemas.microsoft.com/office/powerpoint/2010/main" val="26201964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2274" y="742950"/>
            <a:ext cx="4114800" cy="3429000"/>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742950"/>
            <a:ext cx="4114800" cy="3429000"/>
          </a:xfrm>
          <a:prstGeom prst="rect">
            <a:avLst/>
          </a:prstGeom>
        </p:spPr>
      </p:pic>
    </p:spTree>
    <p:extLst>
      <p:ext uri="{BB962C8B-B14F-4D97-AF65-F5344CB8AC3E}">
        <p14:creationId xmlns:p14="http://schemas.microsoft.com/office/powerpoint/2010/main" val="16263976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a:ln>
            <a:solidFill>
              <a:schemeClr val="tx1"/>
            </a:solidFill>
          </a:ln>
        </p:spPr>
      </p:pic>
    </p:spTree>
    <p:extLst>
      <p:ext uri="{BB962C8B-B14F-4D97-AF65-F5344CB8AC3E}">
        <p14:creationId xmlns:p14="http://schemas.microsoft.com/office/powerpoint/2010/main" val="279524160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0" y="0"/>
            <a:ext cx="9144000" cy="5143500"/>
          </a:xfrm>
          <a:prstGeom prst="rect">
            <a:avLst/>
          </a:prstGeom>
          <a:ln>
            <a:solidFill>
              <a:schemeClr val="bg1"/>
            </a:solidFill>
          </a:ln>
        </p:spPr>
      </p:pic>
      <p:sp>
        <p:nvSpPr>
          <p:cNvPr id="2" name="TextBox 1"/>
          <p:cNvSpPr txBox="1"/>
          <p:nvPr/>
        </p:nvSpPr>
        <p:spPr>
          <a:xfrm>
            <a:off x="8348980" y="1671179"/>
            <a:ext cx="533400" cy="215444"/>
          </a:xfrm>
          <a:prstGeom prst="rect">
            <a:avLst/>
          </a:prstGeom>
          <a:noFill/>
        </p:spPr>
        <p:txBody>
          <a:bodyPr wrap="square" rtlCol="0">
            <a:spAutoFit/>
          </a:bodyPr>
          <a:lstStyle/>
          <a:p>
            <a:r>
              <a:rPr lang="en-US" sz="800" dirty="0" smtClean="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rPr>
              <a:t>44.6%  </a:t>
            </a:r>
            <a:endParaRPr lang="en-US" sz="800" dirty="0">
              <a:solidFill>
                <a:schemeClr val="bg1">
                  <a:lumMod val="50000"/>
                  <a:lumOff val="50000"/>
                </a:schemeClr>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6329406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141"/>
            <a:ext cx="9144000" cy="5119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316085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Kob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70502"/>
            <a:ext cx="9144000" cy="5020835"/>
          </a:xfrm>
          <a:prstGeom prst="roundRect">
            <a:avLst>
              <a:gd name="adj" fmla="val 5299"/>
            </a:avLst>
          </a:prstGeom>
          <a:ln>
            <a:noFill/>
          </a:ln>
          <a:effectLst/>
          <a:scene3d>
            <a:camera prst="orthographicFront"/>
            <a:lightRig rig="balanced" dir="t"/>
          </a:scene3d>
          <a:sp3d prstMaterial="plastic">
            <a:bevelT/>
            <a:contourClr>
              <a:srgbClr val="FFFFFF"/>
            </a:contourClr>
          </a:sp3d>
        </p:spPr>
      </p:pic>
    </p:spTree>
    <p:extLst>
      <p:ext uri="{BB962C8B-B14F-4D97-AF65-F5344CB8AC3E}">
        <p14:creationId xmlns:p14="http://schemas.microsoft.com/office/powerpoint/2010/main" val="12246099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100000">
                <p:cTn id="7" fill="hold" display="0">
                  <p:stCondLst>
                    <p:cond delay="indefinite"/>
                  </p:stCondLst>
                </p:cTn>
                <p:tgtEl>
                  <p:spTgt spid="4"/>
                </p:tgtEl>
              </p:cMediaNode>
            </p:video>
          </p:childTnLst>
        </p:cTn>
      </p:par>
    </p:tnLst>
  </p:timing>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TM04033923[[fn=Depth]]</Template>
  <TotalTime>2937</TotalTime>
  <Words>1036</Words>
  <Application>Microsoft Macintosh PowerPoint</Application>
  <PresentationFormat>On-screen Show (16:9)</PresentationFormat>
  <Paragraphs>35</Paragraphs>
  <Slides>7</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Calibri</vt:lpstr>
      <vt:lpstr>Corbel</vt:lpstr>
      <vt:lpstr>Tahoma</vt:lpstr>
      <vt:lpstr>Arial</vt:lpstr>
      <vt:lpstr>Depth</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Career Choice Study Cognition | Personality | Career</dc:title>
  <dc:creator>Dong, Yan</dc:creator>
  <cp:lastModifiedBy>Brunda Chouthoy</cp:lastModifiedBy>
  <cp:revision>127</cp:revision>
  <dcterms:modified xsi:type="dcterms:W3CDTF">2016-06-13T06:20:02Z</dcterms:modified>
</cp:coreProperties>
</file>